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1" r:id="rId2"/>
    <p:sldId id="490" r:id="rId3"/>
    <p:sldId id="489" r:id="rId4"/>
    <p:sldId id="474" r:id="rId5"/>
  </p:sldIdLst>
  <p:sldSz cx="9145588" cy="6877050"/>
  <p:notesSz cx="6797675" cy="9926638"/>
  <p:defaultTextStyle>
    <a:defPPr>
      <a:defRPr lang="de-DE"/>
    </a:defPPr>
    <a:lvl1pPr marL="0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728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456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183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911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3639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4367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5094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5822" algn="l" defTabSz="12214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3890">
          <p15:clr>
            <a:srgbClr val="A4A3A4"/>
          </p15:clr>
        </p15:guide>
        <p15:guide id="6" pos="3846" userDrawn="1">
          <p15:clr>
            <a:srgbClr val="A4A3A4"/>
          </p15:clr>
        </p15:guide>
        <p15:guide id="19" orient="horz" pos="1026">
          <p15:clr>
            <a:srgbClr val="A4A3A4"/>
          </p15:clr>
        </p15:guide>
        <p15:guide id="25" pos="306">
          <p15:clr>
            <a:srgbClr val="A4A3A4"/>
          </p15:clr>
        </p15:guide>
        <p15:guide id="26" pos="7384">
          <p15:clr>
            <a:srgbClr val="A4A3A4"/>
          </p15:clr>
        </p15:guide>
        <p15:guide id="27" orient="horz" pos="2347">
          <p15:clr>
            <a:srgbClr val="A4A3A4"/>
          </p15:clr>
        </p15:guide>
        <p15:guide id="28" orient="horz" pos="2568">
          <p15:clr>
            <a:srgbClr val="A4A3A4"/>
          </p15:clr>
        </p15:guide>
        <p15:guide id="29" pos="4955">
          <p15:clr>
            <a:srgbClr val="A4A3A4"/>
          </p15:clr>
        </p15:guide>
        <p15:guide id="30" pos="5171">
          <p15:clr>
            <a:srgbClr val="A4A3A4"/>
          </p15:clr>
        </p15:guide>
        <p15:guide id="31" pos="3737">
          <p15:clr>
            <a:srgbClr val="A4A3A4"/>
          </p15:clr>
        </p15:guide>
        <p15:guide id="32" pos="3953">
          <p15:clr>
            <a:srgbClr val="A4A3A4"/>
          </p15:clr>
        </p15:guide>
        <p15:guide id="33" pos="2518">
          <p15:clr>
            <a:srgbClr val="A4A3A4"/>
          </p15:clr>
        </p15:guide>
        <p15:guide id="34" pos="273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9"/>
    <a:srgbClr val="FFFFFF"/>
    <a:srgbClr val="676767"/>
    <a:srgbClr val="FF8200"/>
    <a:srgbClr val="818181"/>
    <a:srgbClr val="00BABA"/>
    <a:srgbClr val="FF8000"/>
    <a:srgbClr val="ED7D31"/>
    <a:srgbClr val="6BC200"/>
    <a:srgbClr val="CE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3348" autoAdjust="0"/>
  </p:normalViewPr>
  <p:slideViewPr>
    <p:cSldViewPr snapToGrid="0" snapToObjects="1">
      <p:cViewPr varScale="1">
        <p:scale>
          <a:sx n="109" d="100"/>
          <a:sy n="109" d="100"/>
        </p:scale>
        <p:origin x="-102" y="-84"/>
      </p:cViewPr>
      <p:guideLst>
        <p:guide orient="horz" pos="3890"/>
        <p:guide orient="horz" pos="1026"/>
        <p:guide orient="horz" pos="2347"/>
        <p:guide orient="horz" pos="2568"/>
        <p:guide pos="2881"/>
        <p:guide pos="229"/>
        <p:guide pos="5531"/>
        <p:guide pos="3710"/>
        <p:guide pos="3873"/>
        <p:guide pos="2799"/>
        <p:guide pos="2961"/>
        <p:guide pos="1886"/>
        <p:guide pos="20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4026" y="-102"/>
      </p:cViewPr>
      <p:guideLst>
        <p:guide orient="horz" pos="3126"/>
        <p:guide orient="horz" pos="1728"/>
        <p:guide orient="horz" pos="5972"/>
        <p:guide pos="4119"/>
        <p:guide pos="2142"/>
        <p:guide pos="1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yer_Cross_RGB_1009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212756" y="133350"/>
            <a:ext cx="446088" cy="446088"/>
          </a:xfrm>
          <a:prstGeom prst="rect">
            <a:avLst/>
          </a:prstGeom>
          <a:noFill/>
        </p:spPr>
      </p:pic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154801" y="136800"/>
            <a:ext cx="2945659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5A1177A-73CE-4C05-BAF6-C96A12152D26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154801" y="9601200"/>
            <a:ext cx="2945659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3713186" y="9601200"/>
            <a:ext cx="2945659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988FA46-A572-434F-BE1D-6B4ED88124E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998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ayer_Cross_RGB_100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086498" y="133350"/>
            <a:ext cx="446088" cy="446088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271122" y="9601200"/>
            <a:ext cx="74943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5A1177A-73CE-4C05-BAF6-C96A12152D26}" type="datetimeFigureOut">
              <a:rPr lang="en-US" noProof="0" smtClean="0"/>
              <a:pPr/>
              <a:t>11/22/2016</a:t>
            </a:fld>
            <a:endParaRPr lang="en-US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70000" y="270000"/>
            <a:ext cx="2343150" cy="1762125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1432" tIns="45716" rIns="91432" bIns="45716" rtlCol="0" anchor="ctr"/>
          <a:lstStyle/>
          <a:p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271122" y="2729031"/>
            <a:ext cx="6255431" cy="673769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535493" y="9601200"/>
            <a:ext cx="372668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256316" y="9601200"/>
            <a:ext cx="27023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988FA46-A572-434F-BE1D-6B4ED88124E8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701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456" rtl="0" eaLnBrk="1" latinLnBrk="0" hangingPunct="1">
      <a:spcAft>
        <a:spcPts val="200"/>
      </a:spcAft>
      <a:buClr>
        <a:schemeClr val="accent2"/>
      </a:buClr>
      <a:buFont typeface="Wingdings" pitchFamily="2" charset="2"/>
      <a:buNone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1221456" rtl="0" eaLnBrk="1" latinLnBrk="0" hangingPunct="1">
      <a:spcAft>
        <a:spcPts val="200"/>
      </a:spcAft>
      <a:buClr>
        <a:schemeClr val="accent1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1221456" rtl="0" eaLnBrk="1" latinLnBrk="0" hangingPunct="1">
      <a:spcAft>
        <a:spcPts val="200"/>
      </a:spcAft>
      <a:buClr>
        <a:schemeClr val="accent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1221456" rtl="0" eaLnBrk="1" latinLnBrk="0" hangingPunct="1">
      <a:spcAft>
        <a:spcPts val="200"/>
      </a:spcAft>
      <a:buClr>
        <a:schemeClr val="accent5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1221456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1221456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1221456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1221456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1221456" rtl="0" eaLnBrk="1" latinLnBrk="0" hangingPunct="1">
      <a:spcAft>
        <a:spcPts val="200"/>
      </a:spcAft>
      <a:buClr>
        <a:schemeClr val="accent6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269875" y="269875"/>
            <a:ext cx="2343150" cy="17621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7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269875" y="269875"/>
            <a:ext cx="2343150" cy="17621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0" y="2041525"/>
            <a:ext cx="9145588" cy="2897188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6"/>
          </p:nvPr>
        </p:nvSpPr>
        <p:spPr bwMode="gray">
          <a:xfrm>
            <a:off x="361351" y="6312502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 bwMode="gray">
          <a:xfrm>
            <a:off x="361972" y="5843183"/>
            <a:ext cx="8417843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gray">
          <a:xfrm>
            <a:off x="362090" y="5416517"/>
            <a:ext cx="8417840" cy="387798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01" y="536559"/>
            <a:ext cx="1949587" cy="11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Contents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698842" y="1625600"/>
            <a:ext cx="4446745" cy="187960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 bwMode="gray">
          <a:xfrm>
            <a:off x="1" y="1625600"/>
            <a:ext cx="4441990" cy="187960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446436"/>
            <a:ext cx="7349941" cy="8589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/>
          <p:cNvSpPr>
            <a:spLocks noGrp="1"/>
          </p:cNvSpPr>
          <p:nvPr>
            <p:ph idx="13"/>
          </p:nvPr>
        </p:nvSpPr>
        <p:spPr bwMode="gray">
          <a:xfrm>
            <a:off x="344845" y="3926681"/>
            <a:ext cx="4097231" cy="2245961"/>
          </a:xfrm>
        </p:spPr>
        <p:txBody>
          <a:bodyPr/>
          <a:lstStyle>
            <a:lvl1pPr rtl="0">
              <a:defRPr sz="2000" b="1"/>
            </a:lvl1pPr>
            <a:lvl2pPr marL="0" indent="0">
              <a:buNone/>
              <a:defRPr/>
            </a:lvl2pPr>
            <a:lvl3pPr marL="270000">
              <a:buClr>
                <a:schemeClr val="accent1"/>
              </a:buClr>
              <a:defRPr/>
            </a:lvl3pPr>
            <a:lvl4pPr marL="540000">
              <a:buClr>
                <a:schemeClr val="accent2"/>
              </a:buClr>
              <a:defRPr/>
            </a:lvl4pPr>
            <a:lvl5pPr marL="810000">
              <a:buClr>
                <a:schemeClr val="accent5"/>
              </a:buClr>
              <a:defRPr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 bwMode="gray">
          <a:xfrm>
            <a:off x="4680512" y="3926681"/>
            <a:ext cx="4097231" cy="2245961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270000">
              <a:buClr>
                <a:schemeClr val="accent1"/>
              </a:buClr>
              <a:defRPr/>
            </a:lvl3pPr>
            <a:lvl4pPr marL="540000">
              <a:buClr>
                <a:schemeClr val="accent2"/>
              </a:buClr>
              <a:defRPr/>
            </a:lvl4pPr>
            <a:lvl5pPr marL="810000">
              <a:buClr>
                <a:schemeClr val="accent5"/>
              </a:buClr>
              <a:defRPr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61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07" y="916966"/>
            <a:ext cx="7342217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382152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446436"/>
            <a:ext cx="7349941" cy="8589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gray">
          <a:xfrm>
            <a:off x="1" y="427388"/>
            <a:ext cx="2697" cy="858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5588" cy="687705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 bwMode="gray">
          <a:xfrm>
            <a:off x="941400" y="6442462"/>
            <a:ext cx="6062207" cy="434591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 bwMode="gray">
          <a:xfrm>
            <a:off x="356145" y="6442462"/>
            <a:ext cx="570966" cy="434591"/>
          </a:xfrm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bg>
      <p:bgPr>
        <a:gradFill>
          <a:gsLst>
            <a:gs pos="0">
              <a:srgbClr val="0090C5"/>
            </a:gs>
            <a:gs pos="53000">
              <a:srgbClr val="6BC200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/>
          <p:nvPr userDrawn="1"/>
        </p:nvSpPr>
        <p:spPr bwMode="gray">
          <a:xfrm>
            <a:off x="0" y="3"/>
            <a:ext cx="9145588" cy="6479999"/>
          </a:xfrm>
          <a:prstGeom prst="rect">
            <a:avLst/>
          </a:prstGeom>
          <a:blipFill>
            <a:blip r:embed="rId2"/>
            <a:srcRect/>
            <a:stretch>
              <a:fillRect b="-6128"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 bwMode="gray">
          <a:xfrm>
            <a:off x="354956" y="4249276"/>
            <a:ext cx="6590201" cy="1580024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588" indent="0" algn="l">
              <a:buNone/>
              <a:defRPr sz="2000">
                <a:solidFill>
                  <a:schemeClr val="bg1"/>
                </a:solidFill>
              </a:defRPr>
            </a:lvl3pPr>
            <a:lvl4pPr marL="3175" indent="0" algn="l">
              <a:buNone/>
              <a:defRPr sz="2000">
                <a:solidFill>
                  <a:schemeClr val="bg1"/>
                </a:solidFill>
              </a:defRPr>
            </a:lvl4pPr>
            <a:lvl5pPr marL="3175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gray">
          <a:xfrm>
            <a:off x="354263" y="3295219"/>
            <a:ext cx="6590894" cy="664797"/>
          </a:xfrm>
        </p:spPr>
        <p:txBody>
          <a:bodyPr wrap="square">
            <a:sp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grpSp>
        <p:nvGrpSpPr>
          <p:cNvPr id="14" name="Gruppieren 13"/>
          <p:cNvGrpSpPr/>
          <p:nvPr userDrawn="1"/>
        </p:nvGrpSpPr>
        <p:grpSpPr bwMode="gray">
          <a:xfrm>
            <a:off x="355212" y="2949442"/>
            <a:ext cx="6589947" cy="3235225"/>
            <a:chOff x="474211" y="2949439"/>
            <a:chExt cx="8472117" cy="3235225"/>
          </a:xfrm>
        </p:grpSpPr>
        <p:sp>
          <p:nvSpPr>
            <p:cNvPr id="15" name="Rechteck 14"/>
            <p:cNvSpPr/>
            <p:nvPr/>
          </p:nvSpPr>
          <p:spPr bwMode="gray">
            <a:xfrm>
              <a:off x="474211" y="2949439"/>
              <a:ext cx="8472117" cy="4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5680"/>
              <a:endParaRPr lang="en-US" sz="320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gray">
            <a:xfrm>
              <a:off x="474211" y="6138880"/>
              <a:ext cx="8472117" cy="45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5680"/>
              <a:endParaRPr lang="en-US" sz="3204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1" name="Group 219"/>
          <p:cNvGrpSpPr>
            <a:grpSpLocks noChangeAspect="1"/>
          </p:cNvGrpSpPr>
          <p:nvPr userDrawn="1"/>
        </p:nvGrpSpPr>
        <p:grpSpPr bwMode="gray">
          <a:xfrm>
            <a:off x="8045845" y="492529"/>
            <a:ext cx="733006" cy="734400"/>
            <a:chOff x="6936" y="180"/>
            <a:chExt cx="526" cy="527"/>
          </a:xfrm>
          <a:solidFill>
            <a:schemeClr val="bg1"/>
          </a:solidFill>
        </p:grpSpPr>
        <p:sp>
          <p:nvSpPr>
            <p:cNvPr id="32" name="Freeform 220"/>
            <p:cNvSpPr>
              <a:spLocks/>
            </p:cNvSpPr>
            <p:nvPr/>
          </p:nvSpPr>
          <p:spPr bwMode="gray">
            <a:xfrm>
              <a:off x="7156" y="407"/>
              <a:ext cx="89" cy="70"/>
            </a:xfrm>
            <a:custGeom>
              <a:avLst/>
              <a:gdLst>
                <a:gd name="T0" fmla="*/ 67 w 89"/>
                <a:gd name="T1" fmla="*/ 0 h 70"/>
                <a:gd name="T2" fmla="*/ 89 w 89"/>
                <a:gd name="T3" fmla="*/ 0 h 70"/>
                <a:gd name="T4" fmla="*/ 53 w 89"/>
                <a:gd name="T5" fmla="*/ 46 h 70"/>
                <a:gd name="T6" fmla="*/ 53 w 89"/>
                <a:gd name="T7" fmla="*/ 70 h 70"/>
                <a:gd name="T8" fmla="*/ 36 w 89"/>
                <a:gd name="T9" fmla="*/ 70 h 70"/>
                <a:gd name="T10" fmla="*/ 36 w 89"/>
                <a:gd name="T11" fmla="*/ 46 h 70"/>
                <a:gd name="T12" fmla="*/ 0 w 89"/>
                <a:gd name="T13" fmla="*/ 0 h 70"/>
                <a:gd name="T14" fmla="*/ 19 w 89"/>
                <a:gd name="T15" fmla="*/ 0 h 70"/>
                <a:gd name="T16" fmla="*/ 43 w 89"/>
                <a:gd name="T17" fmla="*/ 34 h 70"/>
                <a:gd name="T18" fmla="*/ 67 w 89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67" y="0"/>
                  </a:moveTo>
                  <a:lnTo>
                    <a:pt x="89" y="0"/>
                  </a:lnTo>
                  <a:lnTo>
                    <a:pt x="53" y="46"/>
                  </a:lnTo>
                  <a:lnTo>
                    <a:pt x="53" y="70"/>
                  </a:lnTo>
                  <a:lnTo>
                    <a:pt x="36" y="70"/>
                  </a:lnTo>
                  <a:lnTo>
                    <a:pt x="36" y="4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3" y="3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gray">
            <a:xfrm>
              <a:off x="7254" y="407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9 h 70"/>
                <a:gd name="T8" fmla="*/ 62 w 65"/>
                <a:gd name="T9" fmla="*/ 29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6 h 70"/>
                <a:gd name="T16" fmla="*/ 65 w 65"/>
                <a:gd name="T17" fmla="*/ 56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62" y="29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65" y="56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gray">
            <a:xfrm>
              <a:off x="7168" y="496"/>
              <a:ext cx="65" cy="70"/>
            </a:xfrm>
            <a:custGeom>
              <a:avLst/>
              <a:gdLst>
                <a:gd name="T0" fmla="*/ 65 w 65"/>
                <a:gd name="T1" fmla="*/ 0 h 70"/>
                <a:gd name="T2" fmla="*/ 65 w 65"/>
                <a:gd name="T3" fmla="*/ 15 h 70"/>
                <a:gd name="T4" fmla="*/ 17 w 65"/>
                <a:gd name="T5" fmla="*/ 15 h 70"/>
                <a:gd name="T6" fmla="*/ 17 w 65"/>
                <a:gd name="T7" fmla="*/ 27 h 70"/>
                <a:gd name="T8" fmla="*/ 62 w 65"/>
                <a:gd name="T9" fmla="*/ 27 h 70"/>
                <a:gd name="T10" fmla="*/ 62 w 65"/>
                <a:gd name="T11" fmla="*/ 41 h 70"/>
                <a:gd name="T12" fmla="*/ 17 w 65"/>
                <a:gd name="T13" fmla="*/ 41 h 70"/>
                <a:gd name="T14" fmla="*/ 17 w 65"/>
                <a:gd name="T15" fmla="*/ 55 h 70"/>
                <a:gd name="T16" fmla="*/ 65 w 65"/>
                <a:gd name="T17" fmla="*/ 55 h 70"/>
                <a:gd name="T18" fmla="*/ 65 w 65"/>
                <a:gd name="T19" fmla="*/ 70 h 70"/>
                <a:gd name="T20" fmla="*/ 0 w 65"/>
                <a:gd name="T21" fmla="*/ 70 h 70"/>
                <a:gd name="T22" fmla="*/ 0 w 65"/>
                <a:gd name="T23" fmla="*/ 0 h 70"/>
                <a:gd name="T24" fmla="*/ 65 w 65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0">
                  <a:moveTo>
                    <a:pt x="65" y="0"/>
                  </a:moveTo>
                  <a:lnTo>
                    <a:pt x="6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62" y="27"/>
                  </a:lnTo>
                  <a:lnTo>
                    <a:pt x="62" y="41"/>
                  </a:lnTo>
                  <a:lnTo>
                    <a:pt x="17" y="41"/>
                  </a:lnTo>
                  <a:lnTo>
                    <a:pt x="17" y="55"/>
                  </a:lnTo>
                  <a:lnTo>
                    <a:pt x="65" y="55"/>
                  </a:lnTo>
                  <a:lnTo>
                    <a:pt x="65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3"/>
            <p:cNvSpPr>
              <a:spLocks noEditPoints="1"/>
            </p:cNvSpPr>
            <p:nvPr/>
          </p:nvSpPr>
          <p:spPr bwMode="gray">
            <a:xfrm>
              <a:off x="7343" y="407"/>
              <a:ext cx="69" cy="70"/>
            </a:xfrm>
            <a:custGeom>
              <a:avLst/>
              <a:gdLst>
                <a:gd name="T0" fmla="*/ 16 w 69"/>
                <a:gd name="T1" fmla="*/ 29 h 70"/>
                <a:gd name="T2" fmla="*/ 43 w 69"/>
                <a:gd name="T3" fmla="*/ 29 h 70"/>
                <a:gd name="T4" fmla="*/ 43 w 69"/>
                <a:gd name="T5" fmla="*/ 29 h 70"/>
                <a:gd name="T6" fmla="*/ 45 w 69"/>
                <a:gd name="T7" fmla="*/ 29 h 70"/>
                <a:gd name="T8" fmla="*/ 45 w 69"/>
                <a:gd name="T9" fmla="*/ 29 h 70"/>
                <a:gd name="T10" fmla="*/ 48 w 69"/>
                <a:gd name="T11" fmla="*/ 29 h 70"/>
                <a:gd name="T12" fmla="*/ 48 w 69"/>
                <a:gd name="T13" fmla="*/ 27 h 70"/>
                <a:gd name="T14" fmla="*/ 48 w 69"/>
                <a:gd name="T15" fmla="*/ 27 h 70"/>
                <a:gd name="T16" fmla="*/ 48 w 69"/>
                <a:gd name="T17" fmla="*/ 27 h 70"/>
                <a:gd name="T18" fmla="*/ 50 w 69"/>
                <a:gd name="T19" fmla="*/ 24 h 70"/>
                <a:gd name="T20" fmla="*/ 50 w 69"/>
                <a:gd name="T21" fmla="*/ 24 h 70"/>
                <a:gd name="T22" fmla="*/ 50 w 69"/>
                <a:gd name="T23" fmla="*/ 22 h 70"/>
                <a:gd name="T24" fmla="*/ 50 w 69"/>
                <a:gd name="T25" fmla="*/ 22 h 70"/>
                <a:gd name="T26" fmla="*/ 50 w 69"/>
                <a:gd name="T27" fmla="*/ 20 h 70"/>
                <a:gd name="T28" fmla="*/ 48 w 69"/>
                <a:gd name="T29" fmla="*/ 20 h 70"/>
                <a:gd name="T30" fmla="*/ 48 w 69"/>
                <a:gd name="T31" fmla="*/ 17 h 70"/>
                <a:gd name="T32" fmla="*/ 48 w 69"/>
                <a:gd name="T33" fmla="*/ 17 h 70"/>
                <a:gd name="T34" fmla="*/ 48 w 69"/>
                <a:gd name="T35" fmla="*/ 17 h 70"/>
                <a:gd name="T36" fmla="*/ 45 w 69"/>
                <a:gd name="T37" fmla="*/ 15 h 70"/>
                <a:gd name="T38" fmla="*/ 45 w 69"/>
                <a:gd name="T39" fmla="*/ 15 h 70"/>
                <a:gd name="T40" fmla="*/ 43 w 69"/>
                <a:gd name="T41" fmla="*/ 15 h 70"/>
                <a:gd name="T42" fmla="*/ 43 w 69"/>
                <a:gd name="T43" fmla="*/ 15 h 70"/>
                <a:gd name="T44" fmla="*/ 43 w 69"/>
                <a:gd name="T45" fmla="*/ 15 h 70"/>
                <a:gd name="T46" fmla="*/ 16 w 69"/>
                <a:gd name="T47" fmla="*/ 70 h 70"/>
                <a:gd name="T48" fmla="*/ 43 w 69"/>
                <a:gd name="T49" fmla="*/ 0 h 70"/>
                <a:gd name="T50" fmla="*/ 48 w 69"/>
                <a:gd name="T51" fmla="*/ 0 h 70"/>
                <a:gd name="T52" fmla="*/ 50 w 69"/>
                <a:gd name="T53" fmla="*/ 0 h 70"/>
                <a:gd name="T54" fmla="*/ 52 w 69"/>
                <a:gd name="T55" fmla="*/ 3 h 70"/>
                <a:gd name="T56" fmla="*/ 55 w 69"/>
                <a:gd name="T57" fmla="*/ 5 h 70"/>
                <a:gd name="T58" fmla="*/ 57 w 69"/>
                <a:gd name="T59" fmla="*/ 5 h 70"/>
                <a:gd name="T60" fmla="*/ 60 w 69"/>
                <a:gd name="T61" fmla="*/ 8 h 70"/>
                <a:gd name="T62" fmla="*/ 62 w 69"/>
                <a:gd name="T63" fmla="*/ 10 h 70"/>
                <a:gd name="T64" fmla="*/ 64 w 69"/>
                <a:gd name="T65" fmla="*/ 15 h 70"/>
                <a:gd name="T66" fmla="*/ 64 w 69"/>
                <a:gd name="T67" fmla="*/ 17 h 70"/>
                <a:gd name="T68" fmla="*/ 64 w 69"/>
                <a:gd name="T69" fmla="*/ 20 h 70"/>
                <a:gd name="T70" fmla="*/ 64 w 69"/>
                <a:gd name="T71" fmla="*/ 24 h 70"/>
                <a:gd name="T72" fmla="*/ 64 w 69"/>
                <a:gd name="T73" fmla="*/ 27 h 70"/>
                <a:gd name="T74" fmla="*/ 64 w 69"/>
                <a:gd name="T75" fmla="*/ 29 h 70"/>
                <a:gd name="T76" fmla="*/ 64 w 69"/>
                <a:gd name="T77" fmla="*/ 32 h 70"/>
                <a:gd name="T78" fmla="*/ 62 w 69"/>
                <a:gd name="T79" fmla="*/ 34 h 70"/>
                <a:gd name="T80" fmla="*/ 60 w 69"/>
                <a:gd name="T81" fmla="*/ 36 h 70"/>
                <a:gd name="T82" fmla="*/ 60 w 69"/>
                <a:gd name="T83" fmla="*/ 36 h 70"/>
                <a:gd name="T84" fmla="*/ 57 w 69"/>
                <a:gd name="T85" fmla="*/ 39 h 70"/>
                <a:gd name="T86" fmla="*/ 55 w 69"/>
                <a:gd name="T87" fmla="*/ 41 h 70"/>
                <a:gd name="T88" fmla="*/ 52 w 69"/>
                <a:gd name="T89" fmla="*/ 41 h 70"/>
                <a:gd name="T90" fmla="*/ 50 w 69"/>
                <a:gd name="T91" fmla="*/ 44 h 70"/>
                <a:gd name="T92" fmla="*/ 50 w 69"/>
                <a:gd name="T9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9" h="70">
                  <a:moveTo>
                    <a:pt x="43" y="15"/>
                  </a:moveTo>
                  <a:lnTo>
                    <a:pt x="16" y="15"/>
                  </a:lnTo>
                  <a:lnTo>
                    <a:pt x="16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3" y="15"/>
                  </a:lnTo>
                  <a:close/>
                  <a:moveTo>
                    <a:pt x="31" y="44"/>
                  </a:moveTo>
                  <a:lnTo>
                    <a:pt x="16" y="44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69" y="70"/>
                  </a:lnTo>
                  <a:lnTo>
                    <a:pt x="50" y="70"/>
                  </a:lnTo>
                  <a:lnTo>
                    <a:pt x="31" y="44"/>
                  </a:ln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24"/>
            <p:cNvSpPr>
              <a:spLocks noEditPoints="1"/>
            </p:cNvSpPr>
            <p:nvPr/>
          </p:nvSpPr>
          <p:spPr bwMode="gray">
            <a:xfrm>
              <a:off x="7168" y="587"/>
              <a:ext cx="77" cy="70"/>
            </a:xfrm>
            <a:custGeom>
              <a:avLst/>
              <a:gdLst>
                <a:gd name="T0" fmla="*/ 48 w 77"/>
                <a:gd name="T1" fmla="*/ 0 h 70"/>
                <a:gd name="T2" fmla="*/ 50 w 77"/>
                <a:gd name="T3" fmla="*/ 0 h 70"/>
                <a:gd name="T4" fmla="*/ 53 w 77"/>
                <a:gd name="T5" fmla="*/ 0 h 70"/>
                <a:gd name="T6" fmla="*/ 55 w 77"/>
                <a:gd name="T7" fmla="*/ 3 h 70"/>
                <a:gd name="T8" fmla="*/ 60 w 77"/>
                <a:gd name="T9" fmla="*/ 3 h 70"/>
                <a:gd name="T10" fmla="*/ 62 w 77"/>
                <a:gd name="T11" fmla="*/ 5 h 70"/>
                <a:gd name="T12" fmla="*/ 65 w 77"/>
                <a:gd name="T13" fmla="*/ 7 h 70"/>
                <a:gd name="T14" fmla="*/ 65 w 77"/>
                <a:gd name="T15" fmla="*/ 10 h 70"/>
                <a:gd name="T16" fmla="*/ 67 w 77"/>
                <a:gd name="T17" fmla="*/ 12 h 70"/>
                <a:gd name="T18" fmla="*/ 67 w 77"/>
                <a:gd name="T19" fmla="*/ 15 h 70"/>
                <a:gd name="T20" fmla="*/ 69 w 77"/>
                <a:gd name="T21" fmla="*/ 19 h 70"/>
                <a:gd name="T22" fmla="*/ 69 w 77"/>
                <a:gd name="T23" fmla="*/ 22 h 70"/>
                <a:gd name="T24" fmla="*/ 69 w 77"/>
                <a:gd name="T25" fmla="*/ 24 h 70"/>
                <a:gd name="T26" fmla="*/ 67 w 77"/>
                <a:gd name="T27" fmla="*/ 27 h 70"/>
                <a:gd name="T28" fmla="*/ 67 w 77"/>
                <a:gd name="T29" fmla="*/ 29 h 70"/>
                <a:gd name="T30" fmla="*/ 67 w 77"/>
                <a:gd name="T31" fmla="*/ 31 h 70"/>
                <a:gd name="T32" fmla="*/ 65 w 77"/>
                <a:gd name="T33" fmla="*/ 34 h 70"/>
                <a:gd name="T34" fmla="*/ 62 w 77"/>
                <a:gd name="T35" fmla="*/ 36 h 70"/>
                <a:gd name="T36" fmla="*/ 62 w 77"/>
                <a:gd name="T37" fmla="*/ 36 h 70"/>
                <a:gd name="T38" fmla="*/ 60 w 77"/>
                <a:gd name="T39" fmla="*/ 39 h 70"/>
                <a:gd name="T40" fmla="*/ 57 w 77"/>
                <a:gd name="T41" fmla="*/ 41 h 70"/>
                <a:gd name="T42" fmla="*/ 55 w 77"/>
                <a:gd name="T43" fmla="*/ 41 h 70"/>
                <a:gd name="T44" fmla="*/ 57 w 77"/>
                <a:gd name="T45" fmla="*/ 70 h 70"/>
                <a:gd name="T46" fmla="*/ 17 w 77"/>
                <a:gd name="T47" fmla="*/ 70 h 70"/>
                <a:gd name="T48" fmla="*/ 53 w 77"/>
                <a:gd name="T49" fmla="*/ 22 h 70"/>
                <a:gd name="T50" fmla="*/ 53 w 77"/>
                <a:gd name="T51" fmla="*/ 19 h 70"/>
                <a:gd name="T52" fmla="*/ 53 w 77"/>
                <a:gd name="T53" fmla="*/ 19 h 70"/>
                <a:gd name="T54" fmla="*/ 53 w 77"/>
                <a:gd name="T55" fmla="*/ 19 h 70"/>
                <a:gd name="T56" fmla="*/ 53 w 77"/>
                <a:gd name="T57" fmla="*/ 17 h 70"/>
                <a:gd name="T58" fmla="*/ 50 w 77"/>
                <a:gd name="T59" fmla="*/ 17 h 70"/>
                <a:gd name="T60" fmla="*/ 50 w 77"/>
                <a:gd name="T61" fmla="*/ 15 h 70"/>
                <a:gd name="T62" fmla="*/ 50 w 77"/>
                <a:gd name="T63" fmla="*/ 15 h 70"/>
                <a:gd name="T64" fmla="*/ 48 w 77"/>
                <a:gd name="T65" fmla="*/ 15 h 70"/>
                <a:gd name="T66" fmla="*/ 48 w 77"/>
                <a:gd name="T67" fmla="*/ 15 h 70"/>
                <a:gd name="T68" fmla="*/ 45 w 77"/>
                <a:gd name="T69" fmla="*/ 15 h 70"/>
                <a:gd name="T70" fmla="*/ 17 w 77"/>
                <a:gd name="T71" fmla="*/ 15 h 70"/>
                <a:gd name="T72" fmla="*/ 45 w 77"/>
                <a:gd name="T73" fmla="*/ 29 h 70"/>
                <a:gd name="T74" fmla="*/ 48 w 77"/>
                <a:gd name="T75" fmla="*/ 29 h 70"/>
                <a:gd name="T76" fmla="*/ 48 w 77"/>
                <a:gd name="T77" fmla="*/ 29 h 70"/>
                <a:gd name="T78" fmla="*/ 48 w 77"/>
                <a:gd name="T79" fmla="*/ 29 h 70"/>
                <a:gd name="T80" fmla="*/ 50 w 77"/>
                <a:gd name="T81" fmla="*/ 27 h 70"/>
                <a:gd name="T82" fmla="*/ 50 w 77"/>
                <a:gd name="T83" fmla="*/ 27 h 70"/>
                <a:gd name="T84" fmla="*/ 50 w 77"/>
                <a:gd name="T85" fmla="*/ 27 h 70"/>
                <a:gd name="T86" fmla="*/ 53 w 77"/>
                <a:gd name="T87" fmla="*/ 24 h 70"/>
                <a:gd name="T88" fmla="*/ 53 w 77"/>
                <a:gd name="T89" fmla="*/ 24 h 70"/>
                <a:gd name="T90" fmla="*/ 53 w 77"/>
                <a:gd name="T91" fmla="*/ 22 h 70"/>
                <a:gd name="T92" fmla="*/ 53 w 77"/>
                <a:gd name="T9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0">
                  <a:moveTo>
                    <a:pt x="0" y="7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60" y="39"/>
                  </a:lnTo>
                  <a:lnTo>
                    <a:pt x="57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77" y="70"/>
                  </a:lnTo>
                  <a:lnTo>
                    <a:pt x="57" y="70"/>
                  </a:lnTo>
                  <a:lnTo>
                    <a:pt x="36" y="43"/>
                  </a:lnTo>
                  <a:lnTo>
                    <a:pt x="17" y="43"/>
                  </a:lnTo>
                  <a:lnTo>
                    <a:pt x="17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53" y="22"/>
                  </a:moveTo>
                  <a:lnTo>
                    <a:pt x="53" y="22"/>
                  </a:lnTo>
                  <a:lnTo>
                    <a:pt x="53" y="22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225"/>
            <p:cNvSpPr>
              <a:spLocks noEditPoints="1"/>
            </p:cNvSpPr>
            <p:nvPr/>
          </p:nvSpPr>
          <p:spPr bwMode="gray">
            <a:xfrm>
              <a:off x="7075" y="407"/>
              <a:ext cx="86" cy="70"/>
            </a:xfrm>
            <a:custGeom>
              <a:avLst/>
              <a:gdLst>
                <a:gd name="T0" fmla="*/ 43 w 86"/>
                <a:gd name="T1" fmla="*/ 17 h 70"/>
                <a:gd name="T2" fmla="*/ 28 w 86"/>
                <a:gd name="T3" fmla="*/ 46 h 70"/>
                <a:gd name="T4" fmla="*/ 57 w 86"/>
                <a:gd name="T5" fmla="*/ 46 h 70"/>
                <a:gd name="T6" fmla="*/ 43 w 86"/>
                <a:gd name="T7" fmla="*/ 17 h 70"/>
                <a:gd name="T8" fmla="*/ 43 w 86"/>
                <a:gd name="T9" fmla="*/ 17 h 70"/>
                <a:gd name="T10" fmla="*/ 86 w 86"/>
                <a:gd name="T11" fmla="*/ 70 h 70"/>
                <a:gd name="T12" fmla="*/ 69 w 86"/>
                <a:gd name="T13" fmla="*/ 70 h 70"/>
                <a:gd name="T14" fmla="*/ 62 w 86"/>
                <a:gd name="T15" fmla="*/ 58 h 70"/>
                <a:gd name="T16" fmla="*/ 21 w 86"/>
                <a:gd name="T17" fmla="*/ 58 h 70"/>
                <a:gd name="T18" fmla="*/ 16 w 86"/>
                <a:gd name="T19" fmla="*/ 70 h 70"/>
                <a:gd name="T20" fmla="*/ 0 w 86"/>
                <a:gd name="T21" fmla="*/ 70 h 70"/>
                <a:gd name="T22" fmla="*/ 33 w 86"/>
                <a:gd name="T23" fmla="*/ 0 h 70"/>
                <a:gd name="T24" fmla="*/ 50 w 86"/>
                <a:gd name="T25" fmla="*/ 0 h 70"/>
                <a:gd name="T26" fmla="*/ 86 w 86"/>
                <a:gd name="T27" fmla="*/ 70 h 70"/>
                <a:gd name="T28" fmla="*/ 86 w 86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70">
                  <a:moveTo>
                    <a:pt x="43" y="17"/>
                  </a:moveTo>
                  <a:lnTo>
                    <a:pt x="28" y="46"/>
                  </a:lnTo>
                  <a:lnTo>
                    <a:pt x="57" y="46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70"/>
                  </a:moveTo>
                  <a:lnTo>
                    <a:pt x="69" y="70"/>
                  </a:lnTo>
                  <a:lnTo>
                    <a:pt x="62" y="58"/>
                  </a:lnTo>
                  <a:lnTo>
                    <a:pt x="21" y="58"/>
                  </a:lnTo>
                  <a:lnTo>
                    <a:pt x="16" y="70"/>
                  </a:lnTo>
                  <a:lnTo>
                    <a:pt x="0" y="7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226"/>
            <p:cNvSpPr>
              <a:spLocks noEditPoints="1"/>
            </p:cNvSpPr>
            <p:nvPr/>
          </p:nvSpPr>
          <p:spPr bwMode="gray">
            <a:xfrm>
              <a:off x="7156" y="319"/>
              <a:ext cx="86" cy="69"/>
            </a:xfrm>
            <a:custGeom>
              <a:avLst/>
              <a:gdLst>
                <a:gd name="T0" fmla="*/ 43 w 86"/>
                <a:gd name="T1" fmla="*/ 17 h 69"/>
                <a:gd name="T2" fmla="*/ 29 w 86"/>
                <a:gd name="T3" fmla="*/ 43 h 69"/>
                <a:gd name="T4" fmla="*/ 57 w 86"/>
                <a:gd name="T5" fmla="*/ 43 h 69"/>
                <a:gd name="T6" fmla="*/ 43 w 86"/>
                <a:gd name="T7" fmla="*/ 17 h 69"/>
                <a:gd name="T8" fmla="*/ 43 w 86"/>
                <a:gd name="T9" fmla="*/ 17 h 69"/>
                <a:gd name="T10" fmla="*/ 86 w 86"/>
                <a:gd name="T11" fmla="*/ 69 h 69"/>
                <a:gd name="T12" fmla="*/ 69 w 86"/>
                <a:gd name="T13" fmla="*/ 69 h 69"/>
                <a:gd name="T14" fmla="*/ 65 w 86"/>
                <a:gd name="T15" fmla="*/ 57 h 69"/>
                <a:gd name="T16" fmla="*/ 24 w 86"/>
                <a:gd name="T17" fmla="*/ 57 h 69"/>
                <a:gd name="T18" fmla="*/ 17 w 86"/>
                <a:gd name="T19" fmla="*/ 69 h 69"/>
                <a:gd name="T20" fmla="*/ 0 w 86"/>
                <a:gd name="T21" fmla="*/ 69 h 69"/>
                <a:gd name="T22" fmla="*/ 36 w 86"/>
                <a:gd name="T23" fmla="*/ 0 h 69"/>
                <a:gd name="T24" fmla="*/ 53 w 86"/>
                <a:gd name="T25" fmla="*/ 0 h 69"/>
                <a:gd name="T26" fmla="*/ 86 w 86"/>
                <a:gd name="T27" fmla="*/ 69 h 69"/>
                <a:gd name="T28" fmla="*/ 86 w 86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69">
                  <a:moveTo>
                    <a:pt x="43" y="17"/>
                  </a:moveTo>
                  <a:lnTo>
                    <a:pt x="29" y="43"/>
                  </a:lnTo>
                  <a:lnTo>
                    <a:pt x="57" y="43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86" y="69"/>
                  </a:moveTo>
                  <a:lnTo>
                    <a:pt x="69" y="69"/>
                  </a:lnTo>
                  <a:lnTo>
                    <a:pt x="65" y="57"/>
                  </a:lnTo>
                  <a:lnTo>
                    <a:pt x="24" y="57"/>
                  </a:lnTo>
                  <a:lnTo>
                    <a:pt x="17" y="69"/>
                  </a:lnTo>
                  <a:lnTo>
                    <a:pt x="0" y="69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6" y="69"/>
                  </a:lnTo>
                  <a:lnTo>
                    <a:pt x="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227"/>
            <p:cNvSpPr>
              <a:spLocks noEditPoints="1"/>
            </p:cNvSpPr>
            <p:nvPr/>
          </p:nvSpPr>
          <p:spPr bwMode="gray">
            <a:xfrm>
              <a:off x="6991" y="407"/>
              <a:ext cx="69" cy="70"/>
            </a:xfrm>
            <a:custGeom>
              <a:avLst/>
              <a:gdLst>
                <a:gd name="T0" fmla="*/ 65 w 69"/>
                <a:gd name="T1" fmla="*/ 36 h 70"/>
                <a:gd name="T2" fmla="*/ 67 w 69"/>
                <a:gd name="T3" fmla="*/ 39 h 70"/>
                <a:gd name="T4" fmla="*/ 69 w 69"/>
                <a:gd name="T5" fmla="*/ 44 h 70"/>
                <a:gd name="T6" fmla="*/ 69 w 69"/>
                <a:gd name="T7" fmla="*/ 46 h 70"/>
                <a:gd name="T8" fmla="*/ 69 w 69"/>
                <a:gd name="T9" fmla="*/ 48 h 70"/>
                <a:gd name="T10" fmla="*/ 69 w 69"/>
                <a:gd name="T11" fmla="*/ 51 h 70"/>
                <a:gd name="T12" fmla="*/ 69 w 69"/>
                <a:gd name="T13" fmla="*/ 56 h 70"/>
                <a:gd name="T14" fmla="*/ 69 w 69"/>
                <a:gd name="T15" fmla="*/ 58 h 70"/>
                <a:gd name="T16" fmla="*/ 67 w 69"/>
                <a:gd name="T17" fmla="*/ 63 h 70"/>
                <a:gd name="T18" fmla="*/ 65 w 69"/>
                <a:gd name="T19" fmla="*/ 65 h 70"/>
                <a:gd name="T20" fmla="*/ 60 w 69"/>
                <a:gd name="T21" fmla="*/ 68 h 70"/>
                <a:gd name="T22" fmla="*/ 55 w 69"/>
                <a:gd name="T23" fmla="*/ 70 h 70"/>
                <a:gd name="T24" fmla="*/ 53 w 69"/>
                <a:gd name="T25" fmla="*/ 70 h 70"/>
                <a:gd name="T26" fmla="*/ 0 w 69"/>
                <a:gd name="T27" fmla="*/ 70 h 70"/>
                <a:gd name="T28" fmla="*/ 50 w 69"/>
                <a:gd name="T29" fmla="*/ 0 h 70"/>
                <a:gd name="T30" fmla="*/ 53 w 69"/>
                <a:gd name="T31" fmla="*/ 0 h 70"/>
                <a:gd name="T32" fmla="*/ 57 w 69"/>
                <a:gd name="T33" fmla="*/ 3 h 70"/>
                <a:gd name="T34" fmla="*/ 60 w 69"/>
                <a:gd name="T35" fmla="*/ 5 h 70"/>
                <a:gd name="T36" fmla="*/ 62 w 69"/>
                <a:gd name="T37" fmla="*/ 8 h 70"/>
                <a:gd name="T38" fmla="*/ 65 w 69"/>
                <a:gd name="T39" fmla="*/ 12 h 70"/>
                <a:gd name="T40" fmla="*/ 67 w 69"/>
                <a:gd name="T41" fmla="*/ 15 h 70"/>
                <a:gd name="T42" fmla="*/ 67 w 69"/>
                <a:gd name="T43" fmla="*/ 20 h 70"/>
                <a:gd name="T44" fmla="*/ 67 w 69"/>
                <a:gd name="T45" fmla="*/ 22 h 70"/>
                <a:gd name="T46" fmla="*/ 67 w 69"/>
                <a:gd name="T47" fmla="*/ 27 h 70"/>
                <a:gd name="T48" fmla="*/ 67 w 69"/>
                <a:gd name="T49" fmla="*/ 29 h 70"/>
                <a:gd name="T50" fmla="*/ 65 w 69"/>
                <a:gd name="T51" fmla="*/ 34 h 70"/>
                <a:gd name="T52" fmla="*/ 17 w 69"/>
                <a:gd name="T53" fmla="*/ 58 h 70"/>
                <a:gd name="T54" fmla="*/ 48 w 69"/>
                <a:gd name="T55" fmla="*/ 58 h 70"/>
                <a:gd name="T56" fmla="*/ 50 w 69"/>
                <a:gd name="T57" fmla="*/ 56 h 70"/>
                <a:gd name="T58" fmla="*/ 50 w 69"/>
                <a:gd name="T59" fmla="*/ 56 h 70"/>
                <a:gd name="T60" fmla="*/ 53 w 69"/>
                <a:gd name="T61" fmla="*/ 56 h 70"/>
                <a:gd name="T62" fmla="*/ 53 w 69"/>
                <a:gd name="T63" fmla="*/ 53 h 70"/>
                <a:gd name="T64" fmla="*/ 53 w 69"/>
                <a:gd name="T65" fmla="*/ 53 h 70"/>
                <a:gd name="T66" fmla="*/ 55 w 69"/>
                <a:gd name="T67" fmla="*/ 51 h 70"/>
                <a:gd name="T68" fmla="*/ 55 w 69"/>
                <a:gd name="T69" fmla="*/ 48 h 70"/>
                <a:gd name="T70" fmla="*/ 55 w 69"/>
                <a:gd name="T71" fmla="*/ 48 h 70"/>
                <a:gd name="T72" fmla="*/ 55 w 69"/>
                <a:gd name="T73" fmla="*/ 46 h 70"/>
                <a:gd name="T74" fmla="*/ 53 w 69"/>
                <a:gd name="T75" fmla="*/ 46 h 70"/>
                <a:gd name="T76" fmla="*/ 53 w 69"/>
                <a:gd name="T77" fmla="*/ 44 h 70"/>
                <a:gd name="T78" fmla="*/ 50 w 69"/>
                <a:gd name="T79" fmla="*/ 44 h 70"/>
                <a:gd name="T80" fmla="*/ 50 w 69"/>
                <a:gd name="T81" fmla="*/ 41 h 70"/>
                <a:gd name="T82" fmla="*/ 48 w 69"/>
                <a:gd name="T83" fmla="*/ 41 h 70"/>
                <a:gd name="T84" fmla="*/ 48 w 69"/>
                <a:gd name="T85" fmla="*/ 41 h 70"/>
                <a:gd name="T86" fmla="*/ 17 w 69"/>
                <a:gd name="T87" fmla="*/ 58 h 70"/>
                <a:gd name="T88" fmla="*/ 45 w 69"/>
                <a:gd name="T89" fmla="*/ 29 h 70"/>
                <a:gd name="T90" fmla="*/ 48 w 69"/>
                <a:gd name="T91" fmla="*/ 27 h 70"/>
                <a:gd name="T92" fmla="*/ 50 w 69"/>
                <a:gd name="T93" fmla="*/ 27 h 70"/>
                <a:gd name="T94" fmla="*/ 53 w 69"/>
                <a:gd name="T95" fmla="*/ 24 h 70"/>
                <a:gd name="T96" fmla="*/ 53 w 69"/>
                <a:gd name="T97" fmla="*/ 22 h 70"/>
                <a:gd name="T98" fmla="*/ 53 w 69"/>
                <a:gd name="T99" fmla="*/ 22 h 70"/>
                <a:gd name="T100" fmla="*/ 53 w 69"/>
                <a:gd name="T101" fmla="*/ 20 h 70"/>
                <a:gd name="T102" fmla="*/ 50 w 69"/>
                <a:gd name="T103" fmla="*/ 17 h 70"/>
                <a:gd name="T104" fmla="*/ 50 w 69"/>
                <a:gd name="T105" fmla="*/ 15 h 70"/>
                <a:gd name="T106" fmla="*/ 48 w 69"/>
                <a:gd name="T107" fmla="*/ 15 h 70"/>
                <a:gd name="T108" fmla="*/ 45 w 69"/>
                <a:gd name="T109" fmla="*/ 15 h 70"/>
                <a:gd name="T110" fmla="*/ 14 w 69"/>
                <a:gd name="T111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" h="70">
                  <a:moveTo>
                    <a:pt x="62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7" y="58"/>
                  </a:moveTo>
                  <a:lnTo>
                    <a:pt x="45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5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17" y="58"/>
                  </a:lnTo>
                  <a:close/>
                  <a:moveTo>
                    <a:pt x="14" y="29"/>
                  </a:move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4" y="15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228"/>
            <p:cNvSpPr>
              <a:spLocks noEditPoints="1"/>
            </p:cNvSpPr>
            <p:nvPr/>
          </p:nvSpPr>
          <p:spPr bwMode="gray">
            <a:xfrm>
              <a:off x="7168" y="232"/>
              <a:ext cx="72" cy="70"/>
            </a:xfrm>
            <a:custGeom>
              <a:avLst/>
              <a:gdLst>
                <a:gd name="T0" fmla="*/ 67 w 72"/>
                <a:gd name="T1" fmla="*/ 36 h 70"/>
                <a:gd name="T2" fmla="*/ 69 w 72"/>
                <a:gd name="T3" fmla="*/ 39 h 70"/>
                <a:gd name="T4" fmla="*/ 69 w 72"/>
                <a:gd name="T5" fmla="*/ 41 h 70"/>
                <a:gd name="T6" fmla="*/ 72 w 72"/>
                <a:gd name="T7" fmla="*/ 44 h 70"/>
                <a:gd name="T8" fmla="*/ 72 w 72"/>
                <a:gd name="T9" fmla="*/ 46 h 70"/>
                <a:gd name="T10" fmla="*/ 72 w 72"/>
                <a:gd name="T11" fmla="*/ 51 h 70"/>
                <a:gd name="T12" fmla="*/ 69 w 72"/>
                <a:gd name="T13" fmla="*/ 53 h 70"/>
                <a:gd name="T14" fmla="*/ 69 w 72"/>
                <a:gd name="T15" fmla="*/ 58 h 70"/>
                <a:gd name="T16" fmla="*/ 67 w 72"/>
                <a:gd name="T17" fmla="*/ 60 h 70"/>
                <a:gd name="T18" fmla="*/ 65 w 72"/>
                <a:gd name="T19" fmla="*/ 65 h 70"/>
                <a:gd name="T20" fmla="*/ 60 w 72"/>
                <a:gd name="T21" fmla="*/ 68 h 70"/>
                <a:gd name="T22" fmla="*/ 57 w 72"/>
                <a:gd name="T23" fmla="*/ 68 h 70"/>
                <a:gd name="T24" fmla="*/ 53 w 72"/>
                <a:gd name="T25" fmla="*/ 70 h 70"/>
                <a:gd name="T26" fmla="*/ 0 w 72"/>
                <a:gd name="T27" fmla="*/ 70 h 70"/>
                <a:gd name="T28" fmla="*/ 50 w 72"/>
                <a:gd name="T29" fmla="*/ 0 h 70"/>
                <a:gd name="T30" fmla="*/ 55 w 72"/>
                <a:gd name="T31" fmla="*/ 0 h 70"/>
                <a:gd name="T32" fmla="*/ 57 w 72"/>
                <a:gd name="T33" fmla="*/ 3 h 70"/>
                <a:gd name="T34" fmla="*/ 60 w 72"/>
                <a:gd name="T35" fmla="*/ 5 h 70"/>
                <a:gd name="T36" fmla="*/ 65 w 72"/>
                <a:gd name="T37" fmla="*/ 8 h 70"/>
                <a:gd name="T38" fmla="*/ 67 w 72"/>
                <a:gd name="T39" fmla="*/ 10 h 70"/>
                <a:gd name="T40" fmla="*/ 67 w 72"/>
                <a:gd name="T41" fmla="*/ 15 h 70"/>
                <a:gd name="T42" fmla="*/ 69 w 72"/>
                <a:gd name="T43" fmla="*/ 17 h 70"/>
                <a:gd name="T44" fmla="*/ 69 w 72"/>
                <a:gd name="T45" fmla="*/ 22 h 70"/>
                <a:gd name="T46" fmla="*/ 67 w 72"/>
                <a:gd name="T47" fmla="*/ 24 h 70"/>
                <a:gd name="T48" fmla="*/ 67 w 72"/>
                <a:gd name="T49" fmla="*/ 29 h 70"/>
                <a:gd name="T50" fmla="*/ 65 w 72"/>
                <a:gd name="T51" fmla="*/ 32 h 70"/>
                <a:gd name="T52" fmla="*/ 17 w 72"/>
                <a:gd name="T53" fmla="*/ 56 h 70"/>
                <a:gd name="T54" fmla="*/ 48 w 72"/>
                <a:gd name="T55" fmla="*/ 56 h 70"/>
                <a:gd name="T56" fmla="*/ 50 w 72"/>
                <a:gd name="T57" fmla="*/ 56 h 70"/>
                <a:gd name="T58" fmla="*/ 50 w 72"/>
                <a:gd name="T59" fmla="*/ 56 h 70"/>
                <a:gd name="T60" fmla="*/ 53 w 72"/>
                <a:gd name="T61" fmla="*/ 53 h 70"/>
                <a:gd name="T62" fmla="*/ 53 w 72"/>
                <a:gd name="T63" fmla="*/ 53 h 70"/>
                <a:gd name="T64" fmla="*/ 55 w 72"/>
                <a:gd name="T65" fmla="*/ 51 h 70"/>
                <a:gd name="T66" fmla="*/ 55 w 72"/>
                <a:gd name="T67" fmla="*/ 51 h 70"/>
                <a:gd name="T68" fmla="*/ 55 w 72"/>
                <a:gd name="T69" fmla="*/ 48 h 70"/>
                <a:gd name="T70" fmla="*/ 55 w 72"/>
                <a:gd name="T71" fmla="*/ 46 h 70"/>
                <a:gd name="T72" fmla="*/ 55 w 72"/>
                <a:gd name="T73" fmla="*/ 46 h 70"/>
                <a:gd name="T74" fmla="*/ 55 w 72"/>
                <a:gd name="T75" fmla="*/ 44 h 70"/>
                <a:gd name="T76" fmla="*/ 53 w 72"/>
                <a:gd name="T77" fmla="*/ 44 h 70"/>
                <a:gd name="T78" fmla="*/ 53 w 72"/>
                <a:gd name="T79" fmla="*/ 41 h 70"/>
                <a:gd name="T80" fmla="*/ 50 w 72"/>
                <a:gd name="T81" fmla="*/ 41 h 70"/>
                <a:gd name="T82" fmla="*/ 50 w 72"/>
                <a:gd name="T83" fmla="*/ 41 h 70"/>
                <a:gd name="T84" fmla="*/ 48 w 72"/>
                <a:gd name="T85" fmla="*/ 41 h 70"/>
                <a:gd name="T86" fmla="*/ 17 w 72"/>
                <a:gd name="T87" fmla="*/ 56 h 70"/>
                <a:gd name="T88" fmla="*/ 45 w 72"/>
                <a:gd name="T89" fmla="*/ 27 h 70"/>
                <a:gd name="T90" fmla="*/ 48 w 72"/>
                <a:gd name="T91" fmla="*/ 27 h 70"/>
                <a:gd name="T92" fmla="*/ 50 w 72"/>
                <a:gd name="T93" fmla="*/ 24 h 70"/>
                <a:gd name="T94" fmla="*/ 53 w 72"/>
                <a:gd name="T95" fmla="*/ 24 h 70"/>
                <a:gd name="T96" fmla="*/ 53 w 72"/>
                <a:gd name="T97" fmla="*/ 22 h 70"/>
                <a:gd name="T98" fmla="*/ 53 w 72"/>
                <a:gd name="T99" fmla="*/ 20 h 70"/>
                <a:gd name="T100" fmla="*/ 53 w 72"/>
                <a:gd name="T101" fmla="*/ 20 h 70"/>
                <a:gd name="T102" fmla="*/ 50 w 72"/>
                <a:gd name="T103" fmla="*/ 17 h 70"/>
                <a:gd name="T104" fmla="*/ 50 w 72"/>
                <a:gd name="T105" fmla="*/ 15 h 70"/>
                <a:gd name="T106" fmla="*/ 48 w 72"/>
                <a:gd name="T107" fmla="*/ 15 h 70"/>
                <a:gd name="T108" fmla="*/ 45 w 72"/>
                <a:gd name="T109" fmla="*/ 15 h 70"/>
                <a:gd name="T110" fmla="*/ 17 w 72"/>
                <a:gd name="T111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70">
                  <a:moveTo>
                    <a:pt x="65" y="34"/>
                  </a:moveTo>
                  <a:lnTo>
                    <a:pt x="65" y="34"/>
                  </a:lnTo>
                  <a:lnTo>
                    <a:pt x="65" y="34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2" y="53"/>
                  </a:lnTo>
                  <a:lnTo>
                    <a:pt x="69" y="53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9" y="58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3" y="70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5" y="34"/>
                  </a:lnTo>
                  <a:lnTo>
                    <a:pt x="65" y="34"/>
                  </a:lnTo>
                  <a:close/>
                  <a:moveTo>
                    <a:pt x="17" y="56"/>
                  </a:move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17" y="41"/>
                  </a:ln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7" y="27"/>
                  </a:moveTo>
                  <a:lnTo>
                    <a:pt x="45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17" y="15"/>
                  </a:lnTo>
                  <a:lnTo>
                    <a:pt x="17" y="2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229"/>
            <p:cNvSpPr>
              <a:spLocks noEditPoints="1"/>
            </p:cNvSpPr>
            <p:nvPr/>
          </p:nvSpPr>
          <p:spPr bwMode="gray">
            <a:xfrm>
              <a:off x="6936" y="180"/>
              <a:ext cx="526" cy="527"/>
            </a:xfrm>
            <a:custGeom>
              <a:avLst/>
              <a:gdLst>
                <a:gd name="T0" fmla="*/ 110 w 220"/>
                <a:gd name="T1" fmla="*/ 0 h 220"/>
                <a:gd name="T2" fmla="*/ 0 w 220"/>
                <a:gd name="T3" fmla="*/ 110 h 220"/>
                <a:gd name="T4" fmla="*/ 110 w 220"/>
                <a:gd name="T5" fmla="*/ 220 h 220"/>
                <a:gd name="T6" fmla="*/ 220 w 220"/>
                <a:gd name="T7" fmla="*/ 110 h 220"/>
                <a:gd name="T8" fmla="*/ 110 w 220"/>
                <a:gd name="T9" fmla="*/ 0 h 220"/>
                <a:gd name="T10" fmla="*/ 110 w 220"/>
                <a:gd name="T11" fmla="*/ 208 h 220"/>
                <a:gd name="T12" fmla="*/ 12 w 220"/>
                <a:gd name="T13" fmla="*/ 110 h 220"/>
                <a:gd name="T14" fmla="*/ 110 w 220"/>
                <a:gd name="T15" fmla="*/ 12 h 220"/>
                <a:gd name="T16" fmla="*/ 208 w 220"/>
                <a:gd name="T17" fmla="*/ 110 h 220"/>
                <a:gd name="T18" fmla="*/ 110 w 220"/>
                <a:gd name="T1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0"/>
                  </a:moveTo>
                  <a:cubicBezTo>
                    <a:pt x="49" y="0"/>
                    <a:pt x="0" y="49"/>
                    <a:pt x="0" y="110"/>
                  </a:cubicBezTo>
                  <a:cubicBezTo>
                    <a:pt x="0" y="171"/>
                    <a:pt x="49" y="220"/>
                    <a:pt x="110" y="220"/>
                  </a:cubicBezTo>
                  <a:cubicBezTo>
                    <a:pt x="171" y="220"/>
                    <a:pt x="220" y="171"/>
                    <a:pt x="220" y="110"/>
                  </a:cubicBezTo>
                  <a:cubicBezTo>
                    <a:pt x="220" y="49"/>
                    <a:pt x="171" y="0"/>
                    <a:pt x="110" y="0"/>
                  </a:cubicBezTo>
                  <a:close/>
                  <a:moveTo>
                    <a:pt x="110" y="208"/>
                  </a:moveTo>
                  <a:cubicBezTo>
                    <a:pt x="56" y="208"/>
                    <a:pt x="12" y="164"/>
                    <a:pt x="12" y="110"/>
                  </a:cubicBezTo>
                  <a:cubicBezTo>
                    <a:pt x="12" y="56"/>
                    <a:pt x="56" y="12"/>
                    <a:pt x="110" y="12"/>
                  </a:cubicBezTo>
                  <a:cubicBezTo>
                    <a:pt x="164" y="12"/>
                    <a:pt x="208" y="56"/>
                    <a:pt x="208" y="110"/>
                  </a:cubicBezTo>
                  <a:cubicBezTo>
                    <a:pt x="208" y="164"/>
                    <a:pt x="164" y="208"/>
                    <a:pt x="11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71" tIns="45785" rIns="91571" bIns="45785" numCol="1" anchor="t" anchorCtr="0" compatLnSpc="1">
              <a:prstTxWarp prst="textNoShape">
                <a:avLst/>
              </a:prstTxWarp>
            </a:bodyPr>
            <a:lstStyle/>
            <a:p>
              <a:pPr defTabSz="915680"/>
              <a:endParaRPr lang="en-US" sz="1803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2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rea and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5"/>
          <p:cNvSpPr txBox="1">
            <a:spLocks/>
          </p:cNvSpPr>
          <p:nvPr userDrawn="1"/>
        </p:nvSpPr>
        <p:spPr bwMode="gray">
          <a:xfrm>
            <a:off x="329383" y="412295"/>
            <a:ext cx="7349941" cy="896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21456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5"/>
                </a:solidFill>
              </a:rPr>
              <a:t>Content area 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and guides</a:t>
            </a:r>
          </a:p>
        </p:txBody>
      </p:sp>
      <p:sp>
        <p:nvSpPr>
          <p:cNvPr id="73" name="Rechteck 72"/>
          <p:cNvSpPr/>
          <p:nvPr userDrawn="1"/>
        </p:nvSpPr>
        <p:spPr bwMode="gray">
          <a:xfrm>
            <a:off x="363875" y="1623747"/>
            <a:ext cx="8414868" cy="45496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146" tIns="61073" rIns="122146" bIns="32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1800" noProof="0" dirty="0" smtClean="0">
                <a:solidFill>
                  <a:srgbClr val="FE8000"/>
                </a:solidFill>
              </a:rPr>
              <a:t/>
            </a:r>
            <a:br>
              <a:rPr lang="en-US" sz="1800" noProof="0" dirty="0" smtClean="0">
                <a:solidFill>
                  <a:srgbClr val="FE8000"/>
                </a:solidFill>
              </a:rPr>
            </a:br>
            <a:r>
              <a:rPr lang="en-US" sz="1800" noProof="0" dirty="0" smtClean="0">
                <a:solidFill>
                  <a:srgbClr val="FE8000"/>
                </a:solidFill>
              </a:rPr>
              <a:t>Please restrict your content to this area</a:t>
            </a:r>
            <a:endParaRPr lang="en-US" sz="1800" noProof="0" dirty="0">
              <a:solidFill>
                <a:srgbClr val="FE8000"/>
              </a:solidFill>
            </a:endParaRPr>
          </a:p>
        </p:txBody>
      </p:sp>
      <p:sp>
        <p:nvSpPr>
          <p:cNvPr id="74" name="Textfeld 73"/>
          <p:cNvSpPr txBox="1"/>
          <p:nvPr userDrawn="1"/>
        </p:nvSpPr>
        <p:spPr bwMode="gray">
          <a:xfrm>
            <a:off x="356053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75" name="Textfeld 74"/>
          <p:cNvSpPr txBox="1"/>
          <p:nvPr userDrawn="1"/>
        </p:nvSpPr>
        <p:spPr bwMode="gray">
          <a:xfrm>
            <a:off x="2634803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76" name="Textfeld 75"/>
          <p:cNvSpPr txBox="1"/>
          <p:nvPr userDrawn="1"/>
        </p:nvSpPr>
        <p:spPr bwMode="gray">
          <a:xfrm>
            <a:off x="3254138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77" name="Textfeld 76"/>
          <p:cNvSpPr txBox="1"/>
          <p:nvPr userDrawn="1"/>
        </p:nvSpPr>
        <p:spPr bwMode="gray">
          <a:xfrm>
            <a:off x="4702324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8" name="Textfeld 77"/>
          <p:cNvSpPr txBox="1"/>
          <p:nvPr userDrawn="1"/>
        </p:nvSpPr>
        <p:spPr bwMode="gray">
          <a:xfrm>
            <a:off x="4089505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0.36</a:t>
            </a:r>
          </a:p>
        </p:txBody>
      </p:sp>
      <p:sp>
        <p:nvSpPr>
          <p:cNvPr id="79" name="Textfeld 78"/>
          <p:cNvSpPr txBox="1"/>
          <p:nvPr userDrawn="1"/>
        </p:nvSpPr>
        <p:spPr bwMode="gray">
          <a:xfrm>
            <a:off x="5537266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3.66</a:t>
            </a:r>
          </a:p>
        </p:txBody>
      </p:sp>
      <p:sp>
        <p:nvSpPr>
          <p:cNvPr id="80" name="Textfeld 79"/>
          <p:cNvSpPr txBox="1"/>
          <p:nvPr userDrawn="1"/>
        </p:nvSpPr>
        <p:spPr bwMode="gray">
          <a:xfrm>
            <a:off x="6147953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4.38</a:t>
            </a:r>
          </a:p>
        </p:txBody>
      </p:sp>
      <p:sp>
        <p:nvSpPr>
          <p:cNvPr id="81" name="Textfeld 80"/>
          <p:cNvSpPr txBox="1"/>
          <p:nvPr userDrawn="1"/>
        </p:nvSpPr>
        <p:spPr bwMode="gray">
          <a:xfrm>
            <a:off x="8783782" y="38103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11.69</a:t>
            </a:r>
          </a:p>
        </p:txBody>
      </p:sp>
      <p:sp>
        <p:nvSpPr>
          <p:cNvPr id="82" name="Textfeld 81"/>
          <p:cNvSpPr txBox="1"/>
          <p:nvPr userDrawn="1"/>
        </p:nvSpPr>
        <p:spPr bwMode="gray">
          <a:xfrm>
            <a:off x="8793103" y="1625338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5.03</a:t>
            </a:r>
          </a:p>
        </p:txBody>
      </p:sp>
      <p:sp>
        <p:nvSpPr>
          <p:cNvPr id="83" name="Textfeld 82"/>
          <p:cNvSpPr txBox="1"/>
          <p:nvPr userDrawn="1"/>
        </p:nvSpPr>
        <p:spPr bwMode="gray">
          <a:xfrm>
            <a:off x="8793103" y="372082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0.80</a:t>
            </a:r>
          </a:p>
        </p:txBody>
      </p:sp>
      <p:sp>
        <p:nvSpPr>
          <p:cNvPr id="84" name="Textfeld 83"/>
          <p:cNvSpPr txBox="1"/>
          <p:nvPr userDrawn="1"/>
        </p:nvSpPr>
        <p:spPr bwMode="gray">
          <a:xfrm>
            <a:off x="8793103" y="4071146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1.77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35" y="1626128"/>
            <a:ext cx="9145554" cy="4547298"/>
            <a:chOff x="45" y="1626128"/>
            <a:chExt cx="12209418" cy="4547298"/>
          </a:xfrm>
        </p:grpSpPr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feld 88"/>
          <p:cNvSpPr txBox="1"/>
          <p:nvPr userDrawn="1"/>
        </p:nvSpPr>
        <p:spPr bwMode="gray">
          <a:xfrm>
            <a:off x="8793103" y="6165492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100" noProof="0" dirty="0" smtClean="0">
                <a:solidFill>
                  <a:srgbClr val="FE8000"/>
                </a:solidFill>
              </a:rPr>
              <a:t>7.60</a:t>
            </a: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362090" y="0"/>
            <a:ext cx="8416652" cy="6877050"/>
            <a:chOff x="483394" y="0"/>
            <a:chExt cx="11236325" cy="6877050"/>
          </a:xfrm>
        </p:grpSpPr>
        <p:cxnSp>
          <p:nvCxnSpPr>
            <p:cNvPr id="91" name="Gerade Verbindung 90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rgbClr val="FE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 flipV="1">
            <a:off x="362090" y="-90489"/>
            <a:ext cx="8416652" cy="73819"/>
            <a:chOff x="483394" y="0"/>
            <a:chExt cx="11236325" cy="687705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4833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399494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43426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5930107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6274594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7857325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8206582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11719719" y="0"/>
              <a:ext cx="0" cy="6877050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 userDrawn="1"/>
        </p:nvSpPr>
        <p:spPr bwMode="gray">
          <a:xfrm>
            <a:off x="187630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11.69</a:t>
            </a:r>
          </a:p>
        </p:txBody>
      </p:sp>
      <p:sp>
        <p:nvSpPr>
          <p:cNvPr id="54" name="Textfeld 53"/>
          <p:cNvSpPr txBox="1"/>
          <p:nvPr userDrawn="1"/>
        </p:nvSpPr>
        <p:spPr bwMode="gray">
          <a:xfrm>
            <a:off x="2816200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4.38</a:t>
            </a:r>
          </a:p>
        </p:txBody>
      </p:sp>
      <p:sp>
        <p:nvSpPr>
          <p:cNvPr id="55" name="Textfeld 54"/>
          <p:cNvSpPr txBox="1"/>
          <p:nvPr userDrawn="1"/>
        </p:nvSpPr>
        <p:spPr bwMode="gray">
          <a:xfrm>
            <a:off x="3076619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3.66</a:t>
            </a:r>
          </a:p>
        </p:txBody>
      </p:sp>
      <p:sp>
        <p:nvSpPr>
          <p:cNvPr id="56" name="Textfeld 55"/>
          <p:cNvSpPr txBox="1"/>
          <p:nvPr userDrawn="1"/>
        </p:nvSpPr>
        <p:spPr bwMode="gray">
          <a:xfrm>
            <a:off x="4523788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0.36</a:t>
            </a:r>
          </a:p>
        </p:txBody>
      </p:sp>
      <p:sp>
        <p:nvSpPr>
          <p:cNvPr id="57" name="Textfeld 56"/>
          <p:cNvSpPr txBox="1"/>
          <p:nvPr userDrawn="1"/>
        </p:nvSpPr>
        <p:spPr bwMode="gray">
          <a:xfrm>
            <a:off x="4265748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0.36</a:t>
            </a:r>
          </a:p>
        </p:txBody>
      </p:sp>
      <p:sp>
        <p:nvSpPr>
          <p:cNvPr id="58" name="Textfeld 57"/>
          <p:cNvSpPr txBox="1"/>
          <p:nvPr userDrawn="1"/>
        </p:nvSpPr>
        <p:spPr bwMode="gray">
          <a:xfrm>
            <a:off x="5711726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3.66</a:t>
            </a:r>
          </a:p>
        </p:txBody>
      </p:sp>
      <p:sp>
        <p:nvSpPr>
          <p:cNvPr id="59" name="Textfeld 58"/>
          <p:cNvSpPr txBox="1"/>
          <p:nvPr userDrawn="1"/>
        </p:nvSpPr>
        <p:spPr bwMode="gray">
          <a:xfrm>
            <a:off x="5970958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4.38</a:t>
            </a:r>
          </a:p>
        </p:txBody>
      </p:sp>
      <p:sp>
        <p:nvSpPr>
          <p:cNvPr id="60" name="Textfeld 59"/>
          <p:cNvSpPr txBox="1"/>
          <p:nvPr userDrawn="1"/>
        </p:nvSpPr>
        <p:spPr bwMode="gray">
          <a:xfrm>
            <a:off x="8602499" y="-252971"/>
            <a:ext cx="352485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11.69</a:t>
            </a:r>
          </a:p>
        </p:txBody>
      </p:sp>
      <p:sp>
        <p:nvSpPr>
          <p:cNvPr id="61" name="Textfeld 60"/>
          <p:cNvSpPr txBox="1"/>
          <p:nvPr userDrawn="1"/>
        </p:nvSpPr>
        <p:spPr bwMode="gray">
          <a:xfrm>
            <a:off x="9242556" y="1563611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5.03</a:t>
            </a:r>
          </a:p>
        </p:txBody>
      </p:sp>
      <p:sp>
        <p:nvSpPr>
          <p:cNvPr id="62" name="Textfeld 61"/>
          <p:cNvSpPr txBox="1"/>
          <p:nvPr userDrawn="1"/>
        </p:nvSpPr>
        <p:spPr bwMode="gray">
          <a:xfrm>
            <a:off x="9242556" y="3661758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0.80</a:t>
            </a:r>
          </a:p>
        </p:txBody>
      </p:sp>
      <p:sp>
        <p:nvSpPr>
          <p:cNvPr id="63" name="Textfeld 62"/>
          <p:cNvSpPr txBox="1"/>
          <p:nvPr userDrawn="1"/>
        </p:nvSpPr>
        <p:spPr bwMode="gray">
          <a:xfrm>
            <a:off x="9242556" y="4014974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1.77</a:t>
            </a:r>
          </a:p>
        </p:txBody>
      </p:sp>
      <p:sp>
        <p:nvSpPr>
          <p:cNvPr id="64" name="Textfeld 63"/>
          <p:cNvSpPr txBox="1"/>
          <p:nvPr userDrawn="1"/>
        </p:nvSpPr>
        <p:spPr bwMode="gray">
          <a:xfrm>
            <a:off x="9242556" y="6111702"/>
            <a:ext cx="231628" cy="123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700" noProof="0" dirty="0" smtClean="0">
                <a:solidFill>
                  <a:schemeClr val="accent3"/>
                </a:solidFill>
              </a:rPr>
              <a:t>7.60</a:t>
            </a:r>
          </a:p>
        </p:txBody>
      </p:sp>
      <p:grpSp>
        <p:nvGrpSpPr>
          <p:cNvPr id="65" name="Gruppieren 64"/>
          <p:cNvGrpSpPr/>
          <p:nvPr userDrawn="1"/>
        </p:nvGrpSpPr>
        <p:grpSpPr bwMode="gray">
          <a:xfrm flipH="1">
            <a:off x="9163460" y="1626128"/>
            <a:ext cx="56628" cy="4547298"/>
            <a:chOff x="45" y="1626128"/>
            <a:chExt cx="12209418" cy="4547298"/>
          </a:xfrm>
        </p:grpSpPr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6104754" y="-4478581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6104754" y="-238122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104754" y="-2028009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104754" y="68717"/>
              <a:ext cx="0" cy="12209418"/>
            </a:xfrm>
            <a:prstGeom prst="line">
              <a:avLst/>
            </a:prstGeom>
            <a:ln>
              <a:solidFill>
                <a:schemeClr val="accent3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0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4" y="347037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Headline</a:t>
            </a:r>
            <a:endParaRPr lang="en-GB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71530" y="6442459"/>
            <a:ext cx="6002198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• Bayer 4:3 Chart pool 2010 • January 2014</a:t>
            </a:r>
            <a:endParaRPr lang="en-GB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218" y="6442459"/>
            <a:ext cx="481891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87F334AE-4EAC-4C2D-A638-92A76F09FCC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9829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94" y="347037"/>
            <a:ext cx="7059250" cy="951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Headline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68395" y="1631708"/>
            <a:ext cx="8208799" cy="455126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 smtClean="0"/>
              <a:t>Text in Arial Regular 18pt</a:t>
            </a:r>
          </a:p>
          <a:p>
            <a:pPr lvl="1"/>
            <a:r>
              <a:rPr lang="en-US" noProof="0" smtClean="0"/>
              <a:t>First level</a:t>
            </a:r>
          </a:p>
          <a:p>
            <a:pPr lvl="2"/>
            <a:r>
              <a:rPr lang="en-US" noProof="0" smtClean="0"/>
              <a:t>Second level</a:t>
            </a:r>
          </a:p>
          <a:p>
            <a:pPr lvl="3"/>
            <a:r>
              <a:rPr lang="en-US" noProof="0" smtClean="0"/>
              <a:t>Third level</a:t>
            </a:r>
          </a:p>
          <a:p>
            <a:pPr lvl="4"/>
            <a:r>
              <a:rPr lang="en-US" noProof="0" smtClean="0"/>
              <a:t>Fourth level</a:t>
            </a:r>
            <a:endParaRPr lang="en-US" noProof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218" y="6442459"/>
            <a:ext cx="481891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7F334AE-4EAC-4C2D-A638-92A76F09FCC4}" type="slidenum">
              <a:rPr lang="en-US" noProof="0" smtClean="0"/>
              <a:pPr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92478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1" y="2041525"/>
            <a:ext cx="4521052" cy="2897188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Gerader Verbinder 10"/>
          <p:cNvCxnSpPr/>
          <p:nvPr userDrawn="1"/>
        </p:nvCxnSpPr>
        <p:spPr bwMode="gray">
          <a:xfrm>
            <a:off x="0" y="1938042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3"/>
          <p:cNvCxnSpPr/>
          <p:nvPr userDrawn="1"/>
        </p:nvCxnSpPr>
        <p:spPr bwMode="gray">
          <a:xfrm>
            <a:off x="0" y="5033353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ildplatzhalter 6"/>
          <p:cNvSpPr>
            <a:spLocks noGrp="1"/>
          </p:cNvSpPr>
          <p:nvPr>
            <p:ph type="pic" sz="quarter" idx="20"/>
          </p:nvPr>
        </p:nvSpPr>
        <p:spPr bwMode="gray">
          <a:xfrm>
            <a:off x="4624535" y="2041525"/>
            <a:ext cx="4521053" cy="2897188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61351" y="6312502"/>
            <a:ext cx="8417843" cy="236398"/>
          </a:xfrm>
        </p:spPr>
        <p:txBody>
          <a:bodyPr tIns="0" anchor="t" anchorCtr="0"/>
          <a:lstStyle>
            <a:lvl1pPr algn="ctr">
              <a:defRPr sz="1100">
                <a:solidFill>
                  <a:schemeClr val="tx1"/>
                </a:solidFill>
              </a:defRPr>
            </a:lvl1pPr>
            <a:lvl2pPr marL="0" indent="0" algn="ctr">
              <a:buNone/>
              <a:defRPr sz="1100"/>
            </a:lvl2pPr>
            <a:lvl3pPr marL="3175" indent="0" algn="ctr">
              <a:buNone/>
              <a:defRPr sz="1100">
                <a:solidFill>
                  <a:schemeClr val="tx1"/>
                </a:solidFill>
              </a:defRPr>
            </a:lvl3pPr>
            <a:lvl4pPr marL="0" indent="0" algn="ctr">
              <a:buNone/>
              <a:defRPr sz="1100">
                <a:solidFill>
                  <a:schemeClr val="tx1"/>
                </a:solidFill>
              </a:defRPr>
            </a:lvl4pPr>
            <a:lvl5pPr marL="0" indent="0" algn="ctr">
              <a:buNone/>
              <a:defRPr sz="1100">
                <a:solidFill>
                  <a:schemeClr val="tx1"/>
                </a:solidFill>
              </a:defRPr>
            </a:lvl5pPr>
            <a:lvl6pPr marL="0" indent="0" algn="ctr">
              <a:buNone/>
              <a:defRPr sz="1100">
                <a:solidFill>
                  <a:schemeClr val="tx1"/>
                </a:solidFill>
              </a:defRPr>
            </a:lvl6pPr>
            <a:lvl7pPr marL="0" indent="0" algn="ctr">
              <a:buNone/>
              <a:defRPr sz="1100">
                <a:solidFill>
                  <a:schemeClr val="tx1"/>
                </a:solidFill>
              </a:defRPr>
            </a:lvl7pPr>
            <a:lvl8pPr marL="0" indent="0" algn="ctr">
              <a:buNone/>
              <a:defRPr sz="1100">
                <a:solidFill>
                  <a:schemeClr val="tx1"/>
                </a:solidFill>
              </a:defRPr>
            </a:lvl8pPr>
            <a:lvl9pPr marL="0" indent="0" algn="ctr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61972" y="5843183"/>
            <a:ext cx="8415699" cy="276999"/>
          </a:xfrm>
        </p:spPr>
        <p:txBody>
          <a:bodyPr wrap="square" anchor="t" anchorCtr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0" indent="0" algn="ctr">
              <a:buNone/>
              <a:defRPr>
                <a:solidFill>
                  <a:schemeClr val="tx1"/>
                </a:solidFill>
              </a:defRPr>
            </a:lvl2pPr>
            <a:lvl3pPr marL="1588" indent="0" algn="ctr">
              <a:buNone/>
              <a:defRPr>
                <a:solidFill>
                  <a:schemeClr val="tx1"/>
                </a:solidFill>
              </a:defRPr>
            </a:lvl3pPr>
            <a:lvl4pPr marL="3175" indent="0" algn="ctr">
              <a:buNone/>
              <a:defRPr>
                <a:solidFill>
                  <a:schemeClr val="tx1"/>
                </a:solidFill>
              </a:defRPr>
            </a:lvl4pPr>
            <a:lvl5pPr marL="3175" indent="0" algn="ctr"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None/>
              <a:defRPr sz="1800">
                <a:solidFill>
                  <a:schemeClr val="tx1"/>
                </a:solidFill>
              </a:defRPr>
            </a:lvl6pPr>
            <a:lvl7pPr marL="0" indent="0" algn="ctr">
              <a:buNone/>
              <a:defRPr sz="1800">
                <a:solidFill>
                  <a:schemeClr val="tx1"/>
                </a:solidFill>
              </a:defRPr>
            </a:lvl7pPr>
            <a:lvl8pPr marL="0" indent="0" algn="ctr">
              <a:buNone/>
              <a:defRPr sz="1800">
                <a:solidFill>
                  <a:schemeClr val="tx1"/>
                </a:solidFill>
              </a:defRPr>
            </a:lvl8pPr>
            <a:lvl9pPr marL="0" indent="0" algn="ctr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 bwMode="gray">
          <a:xfrm>
            <a:off x="362090" y="5416517"/>
            <a:ext cx="8415582" cy="387798"/>
          </a:xfrm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98001" y="536559"/>
            <a:ext cx="1949587" cy="11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0" y="-1"/>
            <a:ext cx="9145588" cy="648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18" name="Textplatzhalter 17"/>
          <p:cNvSpPr>
            <a:spLocks noGrp="1"/>
          </p:cNvSpPr>
          <p:nvPr userDrawn="1">
            <p:ph type="body" sz="quarter" idx="16"/>
          </p:nvPr>
        </p:nvSpPr>
        <p:spPr bwMode="gray">
          <a:xfrm>
            <a:off x="350194" y="4318197"/>
            <a:ext cx="8427477" cy="236398"/>
          </a:xfrm>
        </p:spPr>
        <p:txBody>
          <a:bodyPr tIns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  <a:lvl2pPr marL="0" indent="0" algn="l">
              <a:buNone/>
              <a:defRPr sz="1100"/>
            </a:lvl2pPr>
            <a:lvl3pPr marL="3175" indent="0" algn="l">
              <a:buNone/>
              <a:defRPr sz="1100">
                <a:solidFill>
                  <a:schemeClr val="tx1"/>
                </a:solidFill>
              </a:defRPr>
            </a:lvl3pPr>
            <a:lvl4pPr marL="0" indent="0" algn="l">
              <a:buNone/>
              <a:defRPr sz="1100">
                <a:solidFill>
                  <a:schemeClr val="tx1"/>
                </a:solidFill>
              </a:defRPr>
            </a:lvl4pPr>
            <a:lvl5pPr marL="0" indent="0" algn="l">
              <a:buNone/>
              <a:defRPr sz="1100">
                <a:solidFill>
                  <a:schemeClr val="tx1"/>
                </a:solidFill>
              </a:defRPr>
            </a:lvl5pPr>
            <a:lvl6pPr marL="0" indent="0" algn="l">
              <a:buNone/>
              <a:defRPr sz="1100">
                <a:solidFill>
                  <a:schemeClr val="tx1"/>
                </a:solidFill>
              </a:defRPr>
            </a:lvl6pPr>
            <a:lvl7pPr marL="0" indent="0" algn="l">
              <a:buNone/>
              <a:defRPr sz="1100">
                <a:solidFill>
                  <a:schemeClr val="tx1"/>
                </a:solidFill>
              </a:defRPr>
            </a:lvl7pPr>
            <a:lvl8pPr marL="0" indent="0" algn="l">
              <a:buNone/>
              <a:defRPr sz="1100">
                <a:solidFill>
                  <a:schemeClr val="tx1"/>
                </a:solidFill>
              </a:defRPr>
            </a:lvl8pPr>
            <a:lvl9pPr marL="0" indent="0" algn="l">
              <a:buNone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42462" y="3867923"/>
            <a:ext cx="8435210" cy="276999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32948" y="3462689"/>
            <a:ext cx="8444723" cy="387798"/>
          </a:xfrm>
        </p:spPr>
        <p:txBody>
          <a:bodyPr wrap="square">
            <a:spAutoFit/>
          </a:bodyPr>
          <a:lstStyle>
            <a:lvl1pPr algn="l"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Gerader Verbinder 13"/>
          <p:cNvCxnSpPr/>
          <p:nvPr userDrawn="1"/>
        </p:nvCxnSpPr>
        <p:spPr bwMode="gray">
          <a:xfrm>
            <a:off x="0" y="2976756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589926" y="1328436"/>
            <a:ext cx="1949587" cy="11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0" y="1"/>
            <a:ext cx="9145588" cy="2897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5588" cy="2897188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cxnSp>
        <p:nvCxnSpPr>
          <p:cNvPr id="6" name="Straight Connector 7"/>
          <p:cNvCxnSpPr/>
          <p:nvPr userDrawn="1"/>
        </p:nvCxnSpPr>
        <p:spPr bwMode="gray">
          <a:xfrm>
            <a:off x="2166592" y="3187702"/>
            <a:ext cx="0" cy="287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3877" y="4381162"/>
            <a:ext cx="1671914" cy="48645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3200"/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3200"/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3200"/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3200"/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5pPr>
            <a:lvl6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6pPr>
            <a:lvl7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7pPr>
            <a:lvl8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8pPr>
            <a:lvl9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Gerader Verbinder 10"/>
          <p:cNvCxnSpPr/>
          <p:nvPr userDrawn="1"/>
        </p:nvCxnSpPr>
        <p:spPr bwMode="gray">
          <a:xfrm>
            <a:off x="0" y="2906519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2610135" y="3595689"/>
            <a:ext cx="6168009" cy="2057401"/>
          </a:xfrm>
        </p:spPr>
        <p:txBody>
          <a:bodyPr anchor="ctr"/>
          <a:lstStyle>
            <a:lvl1pPr marL="270000" indent="-2700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540000">
              <a:buClr>
                <a:schemeClr val="accent2"/>
              </a:buClr>
              <a:defRPr/>
            </a:lvl2pPr>
            <a:lvl3pPr marL="810000">
              <a:buClr>
                <a:schemeClr val="accent5"/>
              </a:buClr>
              <a:defRPr/>
            </a:lvl3pPr>
            <a:lvl4pPr marL="1080000">
              <a:buClr>
                <a:schemeClr val="accent6"/>
              </a:buCl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2"/>
          <p:cNvSpPr>
            <a:spLocks noGrp="1"/>
          </p:cNvSpPr>
          <p:nvPr>
            <p:ph type="subTitle" idx="10" hasCustomPrompt="1"/>
          </p:nvPr>
        </p:nvSpPr>
        <p:spPr bwMode="gray">
          <a:xfrm>
            <a:off x="337107" y="916966"/>
            <a:ext cx="7342217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9383" y="382152"/>
            <a:ext cx="7349941" cy="48645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37"/>
            <a:ext cx="8432826" cy="454570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88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344845" y="1626937"/>
            <a:ext cx="8431515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446436"/>
            <a:ext cx="7349941" cy="8589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1"/>
          </p:nvPr>
        </p:nvSpPr>
        <p:spPr bwMode="gray">
          <a:xfrm>
            <a:off x="344845" y="1626937"/>
            <a:ext cx="4097231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 bwMode="gray">
          <a:xfrm>
            <a:off x="329383" y="382152"/>
            <a:ext cx="7349941" cy="48645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07" y="916966"/>
            <a:ext cx="7342217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>
            <a:spLocks noGrp="1"/>
          </p:cNvSpPr>
          <p:nvPr>
            <p:ph idx="12"/>
          </p:nvPr>
        </p:nvSpPr>
        <p:spPr bwMode="gray">
          <a:xfrm>
            <a:off x="4680512" y="1626937"/>
            <a:ext cx="4097231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795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(without Sub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446436"/>
            <a:ext cx="7349941" cy="8589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/>
          <p:cNvSpPr>
            <a:spLocks noGrp="1"/>
          </p:cNvSpPr>
          <p:nvPr>
            <p:ph idx="11"/>
          </p:nvPr>
        </p:nvSpPr>
        <p:spPr bwMode="gray">
          <a:xfrm>
            <a:off x="344845" y="1626937"/>
            <a:ext cx="4097231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 bwMode="gray">
          <a:xfrm>
            <a:off x="4680512" y="1626937"/>
            <a:ext cx="4097231" cy="454570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04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4698842" y="1625600"/>
            <a:ext cx="4446745" cy="187960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 bwMode="gray">
          <a:xfrm>
            <a:off x="1" y="1625600"/>
            <a:ext cx="4441990" cy="1879600"/>
          </a:xfrm>
        </p:spPr>
        <p:txBody>
          <a:bodyPr/>
          <a:lstStyle/>
          <a:p>
            <a:r>
              <a:rPr lang="es-ES" dirty="0" smtClean="0"/>
              <a:t>Haga clic en el icono para agregar una imagen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0"/>
          </p:nvPr>
        </p:nvSpPr>
        <p:spPr bwMode="gray">
          <a:xfrm>
            <a:off x="337107" y="916966"/>
            <a:ext cx="7342217" cy="369332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None/>
              <a:defRPr>
                <a:solidFill>
                  <a:schemeClr val="tx1"/>
                </a:solidFill>
              </a:defRPr>
            </a:lvl2pPr>
            <a:lvl3pPr marL="1588" indent="0" algn="l">
              <a:buNone/>
              <a:defRPr>
                <a:solidFill>
                  <a:schemeClr val="tx1"/>
                </a:solidFill>
              </a:defRPr>
            </a:lvl3pPr>
            <a:lvl4pPr marL="3175" indent="0" algn="l">
              <a:buNone/>
              <a:defRPr>
                <a:solidFill>
                  <a:schemeClr val="tx1"/>
                </a:solidFill>
              </a:defRPr>
            </a:lvl4pPr>
            <a:lvl5pPr marL="3175" indent="0" algn="l">
              <a:buNone/>
              <a:defRPr>
                <a:solidFill>
                  <a:schemeClr val="tx1"/>
                </a:solidFill>
              </a:defRPr>
            </a:lvl5pPr>
            <a:lvl6pPr marL="0" indent="0" algn="l">
              <a:buNone/>
              <a:defRPr sz="1800">
                <a:solidFill>
                  <a:schemeClr val="tx1"/>
                </a:solidFill>
              </a:defRPr>
            </a:lvl6pPr>
            <a:lvl7pPr marL="0" indent="0" algn="l">
              <a:buNone/>
              <a:defRPr sz="1800">
                <a:solidFill>
                  <a:schemeClr val="tx1"/>
                </a:solidFill>
              </a:defRPr>
            </a:lvl7pPr>
            <a:lvl8pPr marL="0" indent="0" algn="l">
              <a:buNone/>
              <a:defRPr sz="1800">
                <a:solidFill>
                  <a:schemeClr val="tx1"/>
                </a:solidFill>
              </a:defRPr>
            </a:lvl8pPr>
            <a:lvl9pPr marL="0" indent="0" algn="l">
              <a:buNone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382152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0" name="Gerader Verbinder 13"/>
          <p:cNvCxnSpPr/>
          <p:nvPr userDrawn="1"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3"/>
          </p:nvPr>
        </p:nvSpPr>
        <p:spPr bwMode="gray">
          <a:xfrm>
            <a:off x="344845" y="3926681"/>
            <a:ext cx="4097231" cy="2245961"/>
          </a:xfrm>
        </p:spPr>
        <p:txBody>
          <a:bodyPr/>
          <a:lstStyle>
            <a:lvl1pPr rtl="0">
              <a:defRPr sz="2000" b="1"/>
            </a:lvl1pPr>
            <a:lvl2pPr marL="0" indent="0">
              <a:buNone/>
              <a:defRPr/>
            </a:lvl2pPr>
            <a:lvl3pPr marL="270000">
              <a:buClr>
                <a:schemeClr val="accent1"/>
              </a:buClr>
              <a:defRPr/>
            </a:lvl3pPr>
            <a:lvl4pPr marL="540000">
              <a:buClr>
                <a:schemeClr val="accent2"/>
              </a:buClr>
              <a:defRPr/>
            </a:lvl4pPr>
            <a:lvl5pPr marL="810000">
              <a:buClr>
                <a:schemeClr val="accent5"/>
              </a:buClr>
              <a:defRPr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4"/>
          </p:nvPr>
        </p:nvSpPr>
        <p:spPr bwMode="gray">
          <a:xfrm>
            <a:off x="4680512" y="3926681"/>
            <a:ext cx="4097231" cy="2245961"/>
          </a:xfrm>
        </p:spPr>
        <p:txBody>
          <a:bodyPr/>
          <a:lstStyle>
            <a:lvl1pPr>
              <a:defRPr sz="2000" b="1"/>
            </a:lvl1pPr>
            <a:lvl2pPr marL="0" indent="0">
              <a:buNone/>
              <a:defRPr/>
            </a:lvl2pPr>
            <a:lvl3pPr marL="270000">
              <a:buClr>
                <a:schemeClr val="accent1"/>
              </a:buClr>
              <a:defRPr/>
            </a:lvl3pPr>
            <a:lvl4pPr marL="540000">
              <a:buClr>
                <a:schemeClr val="accent2"/>
              </a:buClr>
              <a:defRPr/>
            </a:lvl4pPr>
            <a:lvl5pPr marL="810000">
              <a:buClr>
                <a:schemeClr val="accent5"/>
              </a:buClr>
              <a:defRPr/>
            </a:lvl5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856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9383" y="382152"/>
            <a:ext cx="7349941" cy="48645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44845" y="1626935"/>
            <a:ext cx="8431515" cy="454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dirty="0" smtClean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941400" y="6442462"/>
            <a:ext cx="6062207" cy="4345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0" indent="0">
              <a:defRPr sz="800">
                <a:solidFill>
                  <a:schemeClr val="tx1"/>
                </a:solidFill>
              </a:defRPr>
            </a:lvl2pPr>
            <a:lvl3pPr marL="1588" indent="0">
              <a:defRPr sz="800">
                <a:solidFill>
                  <a:schemeClr val="tx1"/>
                </a:solidFill>
              </a:defRPr>
            </a:lvl3pPr>
            <a:lvl4pPr marL="3175" indent="0">
              <a:defRPr sz="800">
                <a:solidFill>
                  <a:schemeClr val="tx1"/>
                </a:solidFill>
              </a:defRPr>
            </a:lvl4pPr>
            <a:lvl5pPr marL="3175" indent="0">
              <a:defRPr sz="800">
                <a:solidFill>
                  <a:schemeClr val="tx1"/>
                </a:solidFill>
              </a:defRPr>
            </a:lvl5pPr>
            <a:lvl6pPr marL="0" indent="0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>
              <a:defRPr sz="800">
                <a:solidFill>
                  <a:schemeClr val="tx1"/>
                </a:solidFill>
              </a:defRPr>
            </a:lvl8pPr>
            <a:lvl9pPr marL="0" indent="0">
              <a:defRPr sz="800"/>
            </a:lvl9pPr>
          </a:lstStyle>
          <a:p>
            <a:r>
              <a:rPr lang="en-US" dirty="0" smtClean="0"/>
              <a:t>Bayer 4:3 Template 2010 • March 2016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56145" y="6442462"/>
            <a:ext cx="570966" cy="434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  <a:lvl2pPr marL="1588" indent="0" algn="l">
              <a:defRPr sz="800">
                <a:solidFill>
                  <a:schemeClr val="tx1"/>
                </a:solidFill>
              </a:defRPr>
            </a:lvl2pPr>
            <a:lvl3pPr marL="0" indent="0" algn="l">
              <a:defRPr sz="800">
                <a:solidFill>
                  <a:schemeClr val="tx1"/>
                </a:solidFill>
              </a:defRPr>
            </a:lvl3pPr>
            <a:lvl4pPr marL="0" indent="0" algn="l">
              <a:defRPr sz="800">
                <a:solidFill>
                  <a:schemeClr val="tx1"/>
                </a:solidFill>
              </a:defRPr>
            </a:lvl4pPr>
            <a:lvl5pPr marL="0" indent="0" algn="l">
              <a:defRPr sz="800">
                <a:solidFill>
                  <a:schemeClr val="tx1"/>
                </a:solidFill>
              </a:defRPr>
            </a:lvl5pPr>
            <a:lvl6pPr marL="0" indent="0" algn="l">
              <a:defRPr sz="800">
                <a:solidFill>
                  <a:schemeClr val="tx1"/>
                </a:solidFill>
              </a:defRPr>
            </a:lvl6pPr>
            <a:lvl7pPr marL="0" indent="0" algn="l">
              <a:defRPr sz="800">
                <a:solidFill>
                  <a:schemeClr val="tx1"/>
                </a:solidFill>
              </a:defRPr>
            </a:lvl7pPr>
            <a:lvl8pPr marL="0" indent="0" algn="l">
              <a:defRPr sz="800">
                <a:solidFill>
                  <a:schemeClr val="tx1"/>
                </a:solidFill>
              </a:defRPr>
            </a:lvl8pPr>
            <a:lvl9pPr marL="0" indent="0" algn="l">
              <a:defRPr sz="800"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Page </a:t>
            </a:r>
            <a:fld id="{87F334AE-4EAC-4C2D-A638-92A76F09FCC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7" name="Gerader Verbinder 13"/>
          <p:cNvCxnSpPr/>
          <p:nvPr/>
        </p:nvCxnSpPr>
        <p:spPr bwMode="gray">
          <a:xfrm>
            <a:off x="0" y="6434748"/>
            <a:ext cx="9145588" cy="0"/>
          </a:xfrm>
          <a:prstGeom prst="line">
            <a:avLst/>
          </a:prstGeom>
          <a:ln w="3175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0"/>
          <p:cNvCxnSpPr/>
          <p:nvPr/>
        </p:nvCxnSpPr>
        <p:spPr bwMode="gray">
          <a:xfrm>
            <a:off x="0" y="1466187"/>
            <a:ext cx="9145588" cy="0"/>
          </a:xfrm>
          <a:prstGeom prst="line">
            <a:avLst/>
          </a:prstGeom>
          <a:ln w="31750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 preferRelativeResize="0"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44450" y="492529"/>
            <a:ext cx="73440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2" r:id="rId2"/>
    <p:sldLayoutId id="2147483775" r:id="rId3"/>
    <p:sldLayoutId id="2147483786" r:id="rId4"/>
    <p:sldLayoutId id="2147483650" r:id="rId5"/>
    <p:sldLayoutId id="2147483777" r:id="rId6"/>
    <p:sldLayoutId id="2147483652" r:id="rId7"/>
    <p:sldLayoutId id="2147483781" r:id="rId8"/>
    <p:sldLayoutId id="2147483779" r:id="rId9"/>
    <p:sldLayoutId id="2147483780" r:id="rId10"/>
    <p:sldLayoutId id="2147483654" r:id="rId11"/>
    <p:sldLayoutId id="2147483778" r:id="rId12"/>
    <p:sldLayoutId id="2147483783" r:id="rId13"/>
    <p:sldLayoutId id="2147483776" r:id="rId14"/>
    <p:sldLayoutId id="2147483664" r:id="rId15"/>
    <p:sldLayoutId id="2147483788" r:id="rId16"/>
    <p:sldLayoutId id="214748379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221456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21456" rtl="0" eaLnBrk="1" latinLnBrk="0" hangingPunct="1">
        <a:spcBef>
          <a:spcPts val="3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1221456" rtl="0" eaLnBrk="1" latinLnBrk="0" hangingPunct="1">
        <a:spcBef>
          <a:spcPts val="300"/>
        </a:spcBef>
        <a:spcAft>
          <a:spcPts val="600"/>
        </a:spcAft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1221456" rtl="0" eaLnBrk="1" latinLnBrk="0" hangingPunct="1">
        <a:spcBef>
          <a:spcPts val="300"/>
        </a:spcBef>
        <a:spcAft>
          <a:spcPts val="600"/>
        </a:spcAft>
        <a:buClr>
          <a:srgbClr val="6BC200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269875" algn="l" defTabSz="1221456" rtl="0" eaLnBrk="1" latinLnBrk="0" hangingPunct="1">
        <a:spcBef>
          <a:spcPts val="300"/>
        </a:spcBef>
        <a:spcAft>
          <a:spcPts val="600"/>
        </a:spcAft>
        <a:buClr>
          <a:schemeClr val="accent5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269875" algn="l" defTabSz="122145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122145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70000" algn="l" defTabSz="122145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70000" algn="l" defTabSz="122145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70000" algn="l" defTabSz="1221456" rtl="0" eaLnBrk="1" latinLnBrk="0" hangingPunct="1">
        <a:spcBef>
          <a:spcPts val="300"/>
        </a:spcBef>
        <a:spcAft>
          <a:spcPts val="600"/>
        </a:spcAft>
        <a:buClr>
          <a:schemeClr val="accent6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728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456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183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911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639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4367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5094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822" algn="l" defTabSz="12214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25" userDrawn="1">
          <p15:clr>
            <a:srgbClr val="F26B43"/>
          </p15:clr>
        </p15:guide>
        <p15:guide id="2" pos="307" userDrawn="1">
          <p15:clr>
            <a:srgbClr val="F26B43"/>
          </p15:clr>
        </p15:guide>
        <p15:guide id="3" pos="7384" userDrawn="1">
          <p15:clr>
            <a:srgbClr val="F26B43"/>
          </p15:clr>
        </p15:guide>
        <p15:guide id="4" pos="3755" userDrawn="1">
          <p15:clr>
            <a:srgbClr val="F26B43"/>
          </p15:clr>
        </p15:guide>
        <p15:guide id="5" pos="3936" userDrawn="1">
          <p15:clr>
            <a:srgbClr val="F26B43"/>
          </p15:clr>
        </p15:guide>
        <p15:guide id="6" pos="4955" userDrawn="1">
          <p15:clr>
            <a:srgbClr val="F26B43"/>
          </p15:clr>
        </p15:guide>
        <p15:guide id="7" pos="5172" userDrawn="1">
          <p15:clr>
            <a:srgbClr val="F26B43"/>
          </p15:clr>
        </p15:guide>
        <p15:guide id="8" pos="2519" userDrawn="1">
          <p15:clr>
            <a:srgbClr val="F26B43"/>
          </p15:clr>
        </p15:guide>
        <p15:guide id="9" pos="2735" userDrawn="1">
          <p15:clr>
            <a:srgbClr val="F26B43"/>
          </p15:clr>
        </p15:guide>
        <p15:guide id="10" orient="horz" pos="2347" userDrawn="1">
          <p15:clr>
            <a:srgbClr val="F26B43"/>
          </p15:clr>
        </p15:guide>
        <p15:guide id="11" orient="horz" pos="2567" userDrawn="1">
          <p15:clr>
            <a:srgbClr val="F26B43"/>
          </p15:clr>
        </p15:guide>
        <p15:guide id="12" orient="horz" pos="3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ustainabledevelopment.un.org/sdgs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youthagsummi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de-DE" dirty="0" smtClean="0"/>
              <a:t>Youth </a:t>
            </a:r>
            <a:r>
              <a:rPr lang="de-DE" dirty="0" err="1" smtClean="0"/>
              <a:t>Ag</a:t>
            </a:r>
            <a:r>
              <a:rPr lang="de-DE" dirty="0" smtClean="0"/>
              <a:t> </a:t>
            </a:r>
            <a:r>
              <a:rPr lang="de-DE" dirty="0" err="1" smtClean="0"/>
              <a:t>Summit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 bwMode="gray"/>
      </p:pic>
    </p:spTree>
    <p:extLst>
      <p:ext uri="{BB962C8B-B14F-4D97-AF65-F5344CB8AC3E}">
        <p14:creationId xmlns:p14="http://schemas.microsoft.com/office/powerpoint/2010/main" val="6478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y mecánica</a:t>
            </a:r>
            <a:endParaRPr lang="es-E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3344" y="1671803"/>
            <a:ext cx="2668961" cy="4036649"/>
          </a:xfrm>
        </p:spPr>
        <p:txBody>
          <a:bodyPr/>
          <a:lstStyle/>
          <a:p>
            <a:pPr marL="286093" indent="-286093"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rgbClr val="00B0F0"/>
                </a:solidFill>
              </a:rPr>
              <a:t>¿Quién </a:t>
            </a:r>
            <a:r>
              <a:rPr lang="es-CO" sz="1600" b="1" dirty="0">
                <a:solidFill>
                  <a:srgbClr val="00B0F0"/>
                </a:solidFill>
              </a:rPr>
              <a:t>puede </a:t>
            </a:r>
            <a:r>
              <a:rPr lang="es-CO" sz="1600" b="1" dirty="0">
                <a:solidFill>
                  <a:srgbClr val="00B0F0"/>
                </a:solidFill>
              </a:rPr>
              <a:t>participar?  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</a:rPr>
              <a:t>Estudiantes universitarios de pregrado o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</a:rPr>
              <a:t>postgrado</a:t>
            </a:r>
            <a:r>
              <a:rPr lang="es-CO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sz="1600" dirty="0" smtClean="0">
                <a:solidFill>
                  <a:schemeClr val="bg2">
                    <a:lumMod val="50000"/>
                  </a:schemeClr>
                </a:solidFill>
              </a:rPr>
              <a:t>de cualquier carrera. </a:t>
            </a:r>
            <a:endParaRPr lang="es-CO" sz="1600" b="1" dirty="0">
              <a:solidFill>
                <a:srgbClr val="00B0F0"/>
              </a:solidFill>
            </a:endParaRPr>
          </a:p>
          <a:p>
            <a:pPr marL="286093" indent="-286093"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rgbClr val="00B0F0"/>
                </a:solidFill>
              </a:rPr>
              <a:t>Edad</a:t>
            </a:r>
            <a:r>
              <a:rPr lang="es-CO" sz="1600" dirty="0"/>
              <a:t>: </a:t>
            </a:r>
            <a:r>
              <a:rPr lang="es-CO" sz="1600" b="1" dirty="0"/>
              <a:t>Entre los </a:t>
            </a:r>
            <a:r>
              <a:rPr lang="es-CO" sz="1600" b="1" dirty="0">
                <a:solidFill>
                  <a:srgbClr val="FE8000"/>
                </a:solidFill>
              </a:rPr>
              <a:t>18 y los </a:t>
            </a:r>
            <a:r>
              <a:rPr lang="es-CO" sz="1600" b="1" dirty="0" smtClean="0">
                <a:solidFill>
                  <a:srgbClr val="FE8000"/>
                </a:solidFill>
              </a:rPr>
              <a:t>25 </a:t>
            </a:r>
            <a:r>
              <a:rPr lang="es-CO" sz="1600" b="1" dirty="0">
                <a:solidFill>
                  <a:srgbClr val="FE8000"/>
                </a:solidFill>
              </a:rPr>
              <a:t>años</a:t>
            </a:r>
            <a:r>
              <a:rPr lang="es-CO" sz="1600" b="1" dirty="0" smtClean="0"/>
              <a:t>.</a:t>
            </a:r>
            <a:endParaRPr lang="es-CO" sz="1600" b="1" dirty="0">
              <a:solidFill>
                <a:srgbClr val="00B0F0"/>
              </a:solidFill>
            </a:endParaRPr>
          </a:p>
          <a:p>
            <a:pPr marL="286093" indent="-286093">
              <a:buFont typeface="Wingdings" panose="05000000000000000000" pitchFamily="2" charset="2"/>
              <a:buChar char="Ø"/>
            </a:pPr>
            <a:r>
              <a:rPr lang="es-CO" sz="1600" b="1" dirty="0" smtClean="0">
                <a:solidFill>
                  <a:srgbClr val="00B0F0"/>
                </a:solidFill>
              </a:rPr>
              <a:t>Para participar: </a:t>
            </a:r>
            <a:r>
              <a:rPr lang="es-CO" sz="1600" dirty="0"/>
              <a:t>Enviar</a:t>
            </a:r>
            <a:r>
              <a:rPr lang="es-CO" sz="1600" b="1" dirty="0" smtClean="0">
                <a:solidFill>
                  <a:srgbClr val="00B0F0"/>
                </a:solidFill>
              </a:rPr>
              <a:t> </a:t>
            </a:r>
            <a:r>
              <a:rPr lang="es-CO" sz="1600" dirty="0" smtClean="0"/>
              <a:t>un </a:t>
            </a:r>
            <a:r>
              <a:rPr lang="es-CO" sz="1600" dirty="0"/>
              <a:t>ensayo en </a:t>
            </a:r>
            <a:r>
              <a:rPr lang="es-CO" sz="1600" b="1" u="sng" dirty="0"/>
              <a:t>inglés</a:t>
            </a:r>
            <a:r>
              <a:rPr lang="es-CO" sz="1600" dirty="0"/>
              <a:t> con </a:t>
            </a:r>
            <a:r>
              <a:rPr lang="es-CO" sz="1600" dirty="0" smtClean="0"/>
              <a:t>ideas, planteamientos</a:t>
            </a:r>
            <a:r>
              <a:rPr lang="es-CO" sz="1600" dirty="0"/>
              <a:t>, </a:t>
            </a:r>
            <a:r>
              <a:rPr lang="es-CO" sz="1600" dirty="0" err="1"/>
              <a:t>etc</a:t>
            </a:r>
            <a:r>
              <a:rPr lang="es-CO" sz="1600" dirty="0"/>
              <a:t>, sobre </a:t>
            </a:r>
            <a:r>
              <a:rPr lang="es-CO" sz="1600" b="1" dirty="0"/>
              <a:t>cómo alimentar a un planeta hambriento de forma sostenible</a:t>
            </a:r>
            <a:r>
              <a:rPr lang="es-CO" sz="1600" dirty="0" smtClean="0"/>
              <a:t>.</a:t>
            </a:r>
          </a:p>
          <a:p>
            <a:pPr marL="286093" indent="-286093">
              <a:buFont typeface="Wingdings" panose="05000000000000000000" pitchFamily="2" charset="2"/>
              <a:buChar char="Ø"/>
            </a:pPr>
            <a:r>
              <a:rPr lang="es-ES_tradnl" sz="1600" u="sng" dirty="0">
                <a:hlinkClick r:id="rId2"/>
              </a:rPr>
              <a:t>Objetivos de Desarrollo Sostenible de la ONU</a:t>
            </a:r>
            <a:endParaRPr lang="es-CO" sz="1600" b="1" dirty="0">
              <a:solidFill>
                <a:srgbClr val="FE8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F334AE-4EAC-4C2D-A638-92A76F09FCC4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1026" name="0 Imag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3909" r="10684"/>
          <a:stretch/>
        </p:blipFill>
        <p:spPr bwMode="auto">
          <a:xfrm>
            <a:off x="4878732" y="1132215"/>
            <a:ext cx="3176696" cy="252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4 Rectángulo"/>
          <p:cNvSpPr/>
          <p:nvPr/>
        </p:nvSpPr>
        <p:spPr>
          <a:xfrm>
            <a:off x="3041726" y="3907366"/>
            <a:ext cx="5787256" cy="2554657"/>
          </a:xfrm>
          <a:prstGeom prst="rect">
            <a:avLst/>
          </a:prstGeom>
        </p:spPr>
        <p:txBody>
          <a:bodyPr wrap="square" lIns="91550" tIns="45775" rIns="91550" bIns="45775">
            <a:spAutoFit/>
          </a:bodyPr>
          <a:lstStyle/>
          <a:p>
            <a:pPr marL="286093" indent="-286093" algn="just"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rgbClr val="00B0F0"/>
                </a:solidFill>
              </a:rPr>
              <a:t>Fecha límite de </a:t>
            </a:r>
            <a:r>
              <a:rPr lang="es-CO" sz="1600" b="1" dirty="0" smtClean="0">
                <a:solidFill>
                  <a:srgbClr val="00B0F0"/>
                </a:solidFill>
              </a:rPr>
              <a:t>envío: </a:t>
            </a: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CO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de enero</a:t>
            </a:r>
            <a:r>
              <a:rPr lang="es-CO" sz="16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s-CO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6093" indent="-286093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chemeClr val="tx1">
                  <a:lumMod val="75000"/>
                </a:schemeClr>
              </a:solidFill>
            </a:endParaRPr>
          </a:p>
          <a:p>
            <a:pPr marL="286093" indent="-286093" algn="just">
              <a:buFont typeface="Wingdings" panose="05000000000000000000" pitchFamily="2" charset="2"/>
              <a:buChar char="Ø"/>
            </a:pPr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www.youthagsummit.com</a:t>
            </a:r>
            <a:endParaRPr lang="es-CO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CO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093" indent="-286093" algn="just">
              <a:buFont typeface="Wingdings" panose="05000000000000000000" pitchFamily="2" charset="2"/>
              <a:buChar char="Ø"/>
            </a:pPr>
            <a:r>
              <a:rPr lang="es-CO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Viaje a Bélgica del 09 – 13 de Octubre 2017</a:t>
            </a:r>
          </a:p>
          <a:p>
            <a:pPr marL="286093" indent="-286093" algn="just">
              <a:buFont typeface="Wingdings" panose="05000000000000000000" pitchFamily="2" charset="2"/>
              <a:buChar char="Ø"/>
            </a:pPr>
            <a:endParaRPr lang="es-CO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093" indent="-286093" algn="just">
              <a:buFont typeface="Wingdings" panose="05000000000000000000" pitchFamily="2" charset="2"/>
              <a:buChar char="Ø"/>
            </a:pPr>
            <a:r>
              <a:rPr lang="es-CO" sz="1600" dirty="0" smtClean="0"/>
              <a:t>Se </a:t>
            </a:r>
            <a:r>
              <a:rPr lang="es-CO" sz="1600" dirty="0"/>
              <a:t>trata de una  cumbre mundial organizada por Bayer y las asociaciones de jóvenes </a:t>
            </a:r>
            <a:r>
              <a:rPr lang="es-CO" sz="1600" dirty="0" err="1"/>
              <a:t>Groene</a:t>
            </a:r>
            <a:r>
              <a:rPr lang="es-CO" sz="1600" dirty="0"/>
              <a:t> </a:t>
            </a:r>
            <a:r>
              <a:rPr lang="es-CO" sz="1600" dirty="0" err="1"/>
              <a:t>Kring</a:t>
            </a:r>
            <a:r>
              <a:rPr lang="es-CO" sz="1600" dirty="0"/>
              <a:t> y la </a:t>
            </a:r>
            <a:r>
              <a:rPr lang="es-CO" sz="1600" dirty="0" err="1"/>
              <a:t>Fédération</a:t>
            </a:r>
            <a:r>
              <a:rPr lang="es-CO" sz="1600" dirty="0"/>
              <a:t> des </a:t>
            </a:r>
            <a:r>
              <a:rPr lang="es-CO" sz="1600" dirty="0" err="1"/>
              <a:t>Jeunes</a:t>
            </a:r>
            <a:r>
              <a:rPr lang="es-CO" sz="1600" dirty="0"/>
              <a:t> </a:t>
            </a:r>
            <a:r>
              <a:rPr lang="es-CO" sz="1600" dirty="0" err="1"/>
              <a:t>Agriculteurs</a:t>
            </a:r>
            <a:r>
              <a:rPr lang="es-CO" sz="1600" dirty="0"/>
              <a:t> en Bruselas, que se realizará en </a:t>
            </a:r>
            <a:r>
              <a:rPr lang="es-CO" sz="1600" b="1" dirty="0"/>
              <a:t>Bélgica en octubre de 2017</a:t>
            </a:r>
            <a:r>
              <a:rPr lang="es-CO" sz="1600" dirty="0"/>
              <a:t>.</a:t>
            </a:r>
            <a:endParaRPr lang="es-CO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142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10224" r="27392" b="14313"/>
          <a:stretch/>
        </p:blipFill>
        <p:spPr bwMode="auto">
          <a:xfrm>
            <a:off x="1602377" y="0"/>
            <a:ext cx="5220764" cy="69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7669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¡</a:t>
            </a:r>
            <a:r>
              <a:rPr lang="en-US" dirty="0" smtClean="0"/>
              <a:t>Gracias!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 bwMode="gray"/>
      </p:pic>
    </p:spTree>
    <p:extLst>
      <p:ext uri="{BB962C8B-B14F-4D97-AF65-F5344CB8AC3E}">
        <p14:creationId xmlns:p14="http://schemas.microsoft.com/office/powerpoint/2010/main" val="30178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rporativa PPT">
  <a:themeElements>
    <a:clrScheme name="NewBayer_Color Palette">
      <a:dk1>
        <a:srgbClr val="4D4D4D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vert="horz" lIns="0" tIns="0" rIns="0" bIns="0" rtlCol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_BAG_PPT2010_16-9_Template_160111.potx" id="{8412322E-1966-4076-BA98-580F7B89F94A}" vid="{8244B4DC-52F0-43CA-AC0C-4B867B260F31}"/>
    </a:ext>
  </a:extLst>
</a:theme>
</file>

<file path=ppt/theme/theme2.xml><?xml version="1.0" encoding="utf-8"?>
<a:theme xmlns:a="http://schemas.openxmlformats.org/drawingml/2006/main" name="Larissa">
  <a:themeElements>
    <a:clrScheme name="Bayer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5598"/>
      </a:accent3>
      <a:accent4>
        <a:srgbClr val="008259"/>
      </a:accent4>
      <a:accent5>
        <a:srgbClr val="FF8200"/>
      </a:accent5>
      <a:accent6>
        <a:srgbClr val="C32A1F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ayer Holding">
      <a:dk1>
        <a:srgbClr val="FFFFFF"/>
      </a:dk1>
      <a:lt1>
        <a:srgbClr val="002864"/>
      </a:lt1>
      <a:dk2>
        <a:srgbClr val="7787B5"/>
      </a:dk2>
      <a:lt2>
        <a:srgbClr val="676767"/>
      </a:lt2>
      <a:accent1>
        <a:srgbClr val="0090C5"/>
      </a:accent1>
      <a:accent2>
        <a:srgbClr val="6BC200"/>
      </a:accent2>
      <a:accent3>
        <a:srgbClr val="676767"/>
      </a:accent3>
      <a:accent4>
        <a:srgbClr val="000000"/>
      </a:accent4>
      <a:accent5>
        <a:srgbClr val="818181"/>
      </a:accent5>
      <a:accent6>
        <a:srgbClr val="00BABA"/>
      </a:accent6>
      <a:hlink>
        <a:srgbClr val="00334C"/>
      </a:hlink>
      <a:folHlink>
        <a:srgbClr val="00698E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corporativa PPT</Template>
  <TotalTime>0</TotalTime>
  <Words>125</Words>
  <Application>Microsoft Office PowerPoint</Application>
  <PresentationFormat>Personalizado</PresentationFormat>
  <Paragraphs>17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Plantilla corporativa PPT</vt:lpstr>
      <vt:lpstr>Youth Ag Summit</vt:lpstr>
      <vt:lpstr>Requisitos y mecánica</vt:lpstr>
      <vt:lpstr>Presentación de PowerPoint</vt:lpstr>
      <vt:lpstr>¡Gracias!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Contract</dc:title>
  <dc:subject>PowerPoint 2010 template 16:9</dc:subject>
  <dc:creator>Ana Maria Saravia</dc:creator>
  <cp:lastModifiedBy>Ana Gabriela Cevallos</cp:lastModifiedBy>
  <cp:revision>10</cp:revision>
  <dcterms:created xsi:type="dcterms:W3CDTF">2016-09-21T20:09:43Z</dcterms:created>
  <dcterms:modified xsi:type="dcterms:W3CDTF">2016-11-22T16:09:44Z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Secret</vt:lpwstr>
  </property>
  <property fmtid="{D5CDD505-2E9C-101B-9397-08002B2CF9AE}" pid="3" name="ClassLabelPos">
    <vt:lpwstr>599;513;573;513;617;513</vt:lpwstr>
  </property>
</Properties>
</file>